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8" r:id="rId2"/>
    <p:sldId id="261" r:id="rId3"/>
    <p:sldId id="260" r:id="rId4"/>
    <p:sldId id="267" r:id="rId5"/>
    <p:sldId id="268" r:id="rId6"/>
    <p:sldId id="269" r:id="rId7"/>
    <p:sldId id="270" r:id="rId8"/>
    <p:sldId id="271" r:id="rId9"/>
    <p:sldId id="276" r:id="rId10"/>
    <p:sldId id="272" r:id="rId11"/>
    <p:sldId id="273" r:id="rId12"/>
    <p:sldId id="274" r:id="rId13"/>
    <p:sldId id="275" r:id="rId14"/>
  </p:sldIdLst>
  <p:sldSz cx="7200900" cy="5111750"/>
  <p:notesSz cx="6858000" cy="9144000"/>
  <p:custDataLst>
    <p:tags r:id="rId1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017" autoAdjust="0"/>
    <p:restoredTop sz="94660"/>
  </p:normalViewPr>
  <p:slideViewPr>
    <p:cSldViewPr snapToGrid="0">
      <p:cViewPr>
        <p:scale>
          <a:sx n="125" d="100"/>
          <a:sy n="125" d="100"/>
        </p:scale>
        <p:origin x="-1470" y="-210"/>
      </p:cViewPr>
      <p:guideLst>
        <p:guide orient="horz" pos="1611"/>
        <p:guide pos="22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4E140-1DF0-426B-94EC-0E5477792FA9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685800"/>
            <a:ext cx="482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DDB59-496A-40E1-B276-E1EDB386637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14413" y="685800"/>
            <a:ext cx="482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00115" y="836575"/>
            <a:ext cx="5400675" cy="177964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00115" y="2684853"/>
            <a:ext cx="5400675" cy="12341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153146" y="272159"/>
            <a:ext cx="1552694" cy="433197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95065" y="272159"/>
            <a:ext cx="4568071" cy="433197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1313" y="1274393"/>
            <a:ext cx="6210776" cy="2126346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1313" y="3420851"/>
            <a:ext cx="6210776" cy="111819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95063" y="1360767"/>
            <a:ext cx="3060382" cy="324335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645456" y="1360767"/>
            <a:ext cx="3060382" cy="324335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002" y="272154"/>
            <a:ext cx="6210776" cy="98803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6004" y="1253090"/>
            <a:ext cx="3046317" cy="61411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6004" y="1867209"/>
            <a:ext cx="3046317" cy="27463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645457" y="1253090"/>
            <a:ext cx="3061320" cy="61411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645457" y="1867209"/>
            <a:ext cx="3061320" cy="27463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001" y="340784"/>
            <a:ext cx="2322478" cy="119274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61320" y="736003"/>
            <a:ext cx="3645456" cy="363265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6001" y="1533530"/>
            <a:ext cx="2322478" cy="284104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001" y="340784"/>
            <a:ext cx="2322478" cy="119274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061320" y="736003"/>
            <a:ext cx="3645456" cy="363265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6001" y="1533530"/>
            <a:ext cx="2322478" cy="284104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95063" y="272154"/>
            <a:ext cx="6210776" cy="9880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063" y="1360767"/>
            <a:ext cx="6210776" cy="324335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0"/>
            <a:r>
              <a:rPr lang="zh-CN" altLang="en-US"/>
              <a:t>第二级</a:t>
            </a:r>
          </a:p>
          <a:p>
            <a:pPr lvl="0"/>
            <a:r>
              <a:rPr lang="zh-CN" altLang="en-US"/>
              <a:t>第三级</a:t>
            </a:r>
          </a:p>
          <a:p>
            <a:pPr lvl="0"/>
            <a:r>
              <a:rPr lang="zh-CN" altLang="en-US"/>
              <a:t>第四级</a:t>
            </a:r>
          </a:p>
          <a:p>
            <a:pPr lvl="0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95065" y="4737836"/>
            <a:ext cx="1620203" cy="27215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2018/8/4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85298" y="4737836"/>
            <a:ext cx="2430304" cy="27215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085638" y="4737836"/>
            <a:ext cx="1620203" cy="27215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‹#›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  <p:pic>
        <p:nvPicPr>
          <p:cNvPr id="3" name="图片 2" descr="接待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8120"/>
            <a:ext cx="6258173" cy="4693629"/>
          </a:xfrm>
          <a:prstGeom prst="rect">
            <a:avLst/>
          </a:prstGeom>
        </p:spPr>
      </p:pic>
      <p:pic>
        <p:nvPicPr>
          <p:cNvPr id="5" name="图片 4" descr="1603244640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66688" y="426720"/>
            <a:ext cx="934212" cy="468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90981" y="4877721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dobe 黑体 Std R" pitchFamily="34" charset="-122"/>
                <a:ea typeface="Adobe 黑体 Std R" pitchFamily="34" charset="-122"/>
              </a:rPr>
              <a:t>14F</a:t>
            </a:r>
            <a:r>
              <a:rPr lang="zh-CN" altLang="en-US" sz="1000" b="1" dirty="0" smtClean="0">
                <a:latin typeface="Adobe 黑体 Std R" pitchFamily="34" charset="-122"/>
                <a:ea typeface="Adobe 黑体 Std R" pitchFamily="34" charset="-122"/>
              </a:rPr>
              <a:t>眼科效果图</a:t>
            </a:r>
            <a:endParaRPr lang="zh-CN" altLang="en-US" sz="1000" b="1" dirty="0"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  <p:pic>
        <p:nvPicPr>
          <p:cNvPr id="3" name="图片 2" descr="接待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8120"/>
            <a:ext cx="6258172" cy="4693629"/>
          </a:xfrm>
          <a:prstGeom prst="rect">
            <a:avLst/>
          </a:prstGeom>
        </p:spPr>
      </p:pic>
      <p:pic>
        <p:nvPicPr>
          <p:cNvPr id="5" name="图片 4" descr="1603244640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66688" y="426720"/>
            <a:ext cx="934212" cy="468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81253" y="4877721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dobe 黑体 Std R" pitchFamily="34" charset="-122"/>
                <a:ea typeface="Adobe 黑体 Std R" pitchFamily="34" charset="-122"/>
              </a:rPr>
              <a:t>14F</a:t>
            </a:r>
            <a:r>
              <a:rPr lang="zh-CN" altLang="en-US" sz="1000" b="1" dirty="0" smtClean="0">
                <a:latin typeface="Adobe 黑体 Std R" pitchFamily="34" charset="-122"/>
                <a:ea typeface="Adobe 黑体 Std R" pitchFamily="34" charset="-122"/>
              </a:rPr>
              <a:t>脑电图效果图</a:t>
            </a:r>
            <a:endParaRPr lang="zh-CN" altLang="en-US" sz="1000" b="1" dirty="0"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  <p:pic>
        <p:nvPicPr>
          <p:cNvPr id="3" name="图片 2" descr="接待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" y="418121"/>
            <a:ext cx="4693629" cy="4693629"/>
          </a:xfrm>
          <a:prstGeom prst="rect">
            <a:avLst/>
          </a:prstGeom>
        </p:spPr>
      </p:pic>
      <p:pic>
        <p:nvPicPr>
          <p:cNvPr id="5" name="图片 4" descr="1603244640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87824" y="426720"/>
            <a:ext cx="2513076" cy="468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25221" y="4865529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dobe 黑体 Std R" pitchFamily="34" charset="-122"/>
                <a:ea typeface="Adobe 黑体 Std R" pitchFamily="34" charset="-122"/>
              </a:rPr>
              <a:t>13F</a:t>
            </a:r>
            <a:r>
              <a:rPr lang="zh-CN" altLang="en-US" sz="1000" b="1" dirty="0" smtClean="0">
                <a:latin typeface="Adobe 黑体 Std R" pitchFamily="34" charset="-122"/>
                <a:ea typeface="Adobe 黑体 Std R" pitchFamily="34" charset="-122"/>
              </a:rPr>
              <a:t>卫生间效果图</a:t>
            </a:r>
            <a:endParaRPr lang="zh-CN" altLang="en-US" sz="1000" b="1" dirty="0"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  <p:pic>
        <p:nvPicPr>
          <p:cNvPr id="3" name="图片 2" descr="接待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8121"/>
            <a:ext cx="4555341" cy="4693629"/>
          </a:xfrm>
          <a:prstGeom prst="rect">
            <a:avLst/>
          </a:prstGeom>
        </p:spPr>
      </p:pic>
      <p:pic>
        <p:nvPicPr>
          <p:cNvPr id="5" name="图片 4" descr="1603244640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47616" y="426720"/>
            <a:ext cx="2653284" cy="468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45973" y="4877721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dobe 黑体 Std R" pitchFamily="34" charset="-122"/>
                <a:ea typeface="Adobe 黑体 Std R" pitchFamily="34" charset="-122"/>
              </a:rPr>
              <a:t>13F</a:t>
            </a:r>
            <a:r>
              <a:rPr lang="zh-CN" altLang="en-US" sz="1000" b="1" dirty="0" smtClean="0">
                <a:latin typeface="Adobe 黑体 Std R" pitchFamily="34" charset="-122"/>
                <a:ea typeface="Adobe 黑体 Std R" pitchFamily="34" charset="-122"/>
              </a:rPr>
              <a:t>卫生间效果图</a:t>
            </a:r>
            <a:endParaRPr lang="zh-CN" altLang="en-US" sz="1000" b="1" dirty="0"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  <p:pic>
        <p:nvPicPr>
          <p:cNvPr id="3" name="图片 2" descr="接待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4960"/>
            <a:ext cx="7200900" cy="46967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13528" y="4897199"/>
            <a:ext cx="14574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dobe 黑体 Std R" pitchFamily="34" charset="-122"/>
                <a:ea typeface="Adobe 黑体 Std R" pitchFamily="34" charset="-122"/>
              </a:rPr>
              <a:t>13F</a:t>
            </a:r>
            <a:r>
              <a:rPr lang="zh-CN" altLang="en-US" sz="1000" b="1" dirty="0" smtClean="0">
                <a:latin typeface="Adobe 黑体 Std R" pitchFamily="34" charset="-122"/>
                <a:ea typeface="Adobe 黑体 Std R" pitchFamily="34" charset="-122"/>
              </a:rPr>
              <a:t>贵宾接待室效果图</a:t>
            </a:r>
            <a:endParaRPr lang="zh-CN" altLang="en-US" sz="1000" b="1" dirty="0"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  <p:pic>
        <p:nvPicPr>
          <p:cNvPr id="3" name="图片 2" descr="接待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1057"/>
            <a:ext cx="6107659" cy="4696790"/>
          </a:xfrm>
          <a:prstGeom prst="rect">
            <a:avLst/>
          </a:prstGeom>
        </p:spPr>
      </p:pic>
      <p:pic>
        <p:nvPicPr>
          <p:cNvPr id="5" name="图片 4" descr="1603244640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08192" y="426720"/>
            <a:ext cx="1086612" cy="468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62965" y="4865529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dobe 黑体 Std R" pitchFamily="34" charset="-122"/>
                <a:ea typeface="Adobe 黑体 Std R" pitchFamily="34" charset="-122"/>
              </a:rPr>
              <a:t>13F</a:t>
            </a:r>
            <a:r>
              <a:rPr lang="zh-CN" altLang="en-US" sz="1000" b="1" dirty="0" smtClean="0">
                <a:latin typeface="Adobe 黑体 Std R" pitchFamily="34" charset="-122"/>
                <a:ea typeface="Adobe 黑体 Std R" pitchFamily="34" charset="-122"/>
              </a:rPr>
              <a:t>茶歇室效果图</a:t>
            </a:r>
            <a:endParaRPr lang="zh-CN" altLang="en-US" sz="1000" b="1" dirty="0"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  <p:pic>
        <p:nvPicPr>
          <p:cNvPr id="3" name="图片 2" descr="接待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8120"/>
            <a:ext cx="6258173" cy="4693630"/>
          </a:xfrm>
          <a:prstGeom prst="rect">
            <a:avLst/>
          </a:prstGeom>
        </p:spPr>
      </p:pic>
      <p:pic>
        <p:nvPicPr>
          <p:cNvPr id="5" name="图片 4" descr="1603244640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60592" y="426720"/>
            <a:ext cx="934212" cy="468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56869" y="4877721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dobe 黑体 Std R" pitchFamily="34" charset="-122"/>
                <a:ea typeface="Adobe 黑体 Std R" pitchFamily="34" charset="-122"/>
              </a:rPr>
              <a:t>13F</a:t>
            </a:r>
            <a:r>
              <a:rPr lang="zh-CN" altLang="en-US" sz="1000" b="1" dirty="0" smtClean="0">
                <a:latin typeface="Adobe 黑体 Std R" pitchFamily="34" charset="-122"/>
                <a:ea typeface="Adobe 黑体 Std R" pitchFamily="34" charset="-122"/>
              </a:rPr>
              <a:t>会议室效果图</a:t>
            </a:r>
            <a:endParaRPr lang="zh-CN" altLang="en-US" sz="1000" b="1" dirty="0"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  <p:pic>
        <p:nvPicPr>
          <p:cNvPr id="3" name="图片 2" descr="接待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8120"/>
            <a:ext cx="6258174" cy="4693630"/>
          </a:xfrm>
          <a:prstGeom prst="rect">
            <a:avLst/>
          </a:prstGeom>
        </p:spPr>
      </p:pic>
      <p:pic>
        <p:nvPicPr>
          <p:cNvPr id="5" name="图片 4" descr="1603244640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60592" y="426720"/>
            <a:ext cx="934212" cy="468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48309" y="4877721"/>
            <a:ext cx="1124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dobe 黑体 Std R" pitchFamily="34" charset="-122"/>
                <a:ea typeface="Adobe 黑体 Std R" pitchFamily="34" charset="-122"/>
              </a:rPr>
              <a:t>13</a:t>
            </a:r>
            <a:r>
              <a:rPr lang="zh-CN" altLang="en-US" sz="1000" b="1" dirty="0" smtClean="0">
                <a:latin typeface="Adobe 黑体 Std R" pitchFamily="34" charset="-122"/>
                <a:ea typeface="Adobe 黑体 Std R" pitchFamily="34" charset="-122"/>
              </a:rPr>
              <a:t>层眼科效果图</a:t>
            </a:r>
            <a:endParaRPr lang="zh-CN" altLang="en-US" sz="1000" b="1" dirty="0"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  <p:pic>
        <p:nvPicPr>
          <p:cNvPr id="3" name="图片 2" descr="接待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8120"/>
            <a:ext cx="6258173" cy="4693630"/>
          </a:xfrm>
          <a:prstGeom prst="rect">
            <a:avLst/>
          </a:prstGeom>
        </p:spPr>
      </p:pic>
      <p:pic>
        <p:nvPicPr>
          <p:cNvPr id="5" name="图片 4" descr="1603244640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60592" y="426720"/>
            <a:ext cx="934212" cy="468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81253" y="4877721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dobe 黑体 Std R" pitchFamily="34" charset="-122"/>
                <a:ea typeface="Adobe 黑体 Std R" pitchFamily="34" charset="-122"/>
              </a:rPr>
              <a:t>13F</a:t>
            </a:r>
            <a:r>
              <a:rPr lang="zh-CN" altLang="en-US" sz="1000" b="1" dirty="0" smtClean="0">
                <a:latin typeface="Adobe 黑体 Std R" pitchFamily="34" charset="-122"/>
                <a:ea typeface="Adobe 黑体 Std R" pitchFamily="34" charset="-122"/>
              </a:rPr>
              <a:t>抽血室效果图</a:t>
            </a:r>
            <a:endParaRPr lang="zh-CN" altLang="en-US" sz="1000" b="1" dirty="0"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-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41"/>
            <a:ext cx="7200900" cy="5091868"/>
          </a:xfrm>
          <a:prstGeom prst="rect">
            <a:avLst/>
          </a:prstGeom>
        </p:spPr>
      </p:pic>
      <p:pic>
        <p:nvPicPr>
          <p:cNvPr id="3" name="图片 2" descr="接待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8120"/>
            <a:ext cx="6258173" cy="4693629"/>
          </a:xfrm>
          <a:prstGeom prst="rect">
            <a:avLst/>
          </a:prstGeom>
        </p:spPr>
      </p:pic>
      <p:pic>
        <p:nvPicPr>
          <p:cNvPr id="5" name="图片 4" descr="1603244640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60592" y="426720"/>
            <a:ext cx="934212" cy="468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81253" y="4877721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 smtClean="0">
                <a:latin typeface="Adobe 黑体 Std R" pitchFamily="34" charset="-122"/>
                <a:ea typeface="Adobe 黑体 Std R" pitchFamily="34" charset="-122"/>
              </a:rPr>
              <a:t>14F</a:t>
            </a:r>
            <a:r>
              <a:rPr lang="zh-CN" altLang="en-US" sz="1000" b="1" dirty="0" smtClean="0">
                <a:latin typeface="Adobe 黑体 Std R" pitchFamily="34" charset="-122"/>
                <a:ea typeface="Adobe 黑体 Std R" pitchFamily="34" charset="-122"/>
              </a:rPr>
              <a:t>休息厅效果图</a:t>
            </a:r>
            <a:endParaRPr lang="zh-CN" altLang="en-US" sz="1000" b="1" dirty="0"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 advTm="3000">
        <p14:prism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35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58</Words>
  <Application>Microsoft Office PowerPoint</Application>
  <PresentationFormat>自定义</PresentationFormat>
  <Paragraphs>23</Paragraphs>
  <Slides>13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Manager>NMW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NMW</dc:title>
  <dc:subject>NMW</dc:subject>
  <dc:creator>NMW</dc:creator>
  <cp:keywords>NMW</cp:keywords>
  <cp:lastModifiedBy>netuser</cp:lastModifiedBy>
  <cp:revision>251</cp:revision>
  <dcterms:created xsi:type="dcterms:W3CDTF">2015-05-05T08:02:00Z</dcterms:created>
  <dcterms:modified xsi:type="dcterms:W3CDTF">2020-10-21T03:44:36Z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