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6" r:id="rId3"/>
  </p:sldIdLst>
  <p:sldSz cx="12192000" cy="6858000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E46D0A"/>
    <a:srgbClr val="C0504E"/>
    <a:srgbClr val="FBCB29"/>
    <a:srgbClr val="14007C"/>
    <a:srgbClr val="44546A"/>
    <a:srgbClr val="130179"/>
    <a:srgbClr val="00B0F0"/>
    <a:srgbClr val="376092"/>
    <a:srgbClr val="082C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93203" autoAdjust="0"/>
  </p:normalViewPr>
  <p:slideViewPr>
    <p:cSldViewPr snapToGrid="0" showGuides="1">
      <p:cViewPr varScale="1">
        <p:scale>
          <a:sx n="156" d="100"/>
          <a:sy n="156" d="100"/>
        </p:scale>
        <p:origin x="174" y="2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A1E5227-7275-4FAD-8045-5E43A9DEFCA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86E862D0-2B7E-4F25-9618-F4C0670918B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6F45-E083-45A9-9A6B-F6CDDC2C82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C5FA5-EDB1-42CD-BF72-1C7D4EBDC7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6620C-F03E-4C66-93D2-ACB1EC2326C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38786-88AB-4F8F-A871-61C6C2A1B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0C00E-339D-4670-B3B2-0AA7BEF3997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7991A-197C-43AC-A8B5-DD63DFE825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2C23-345D-44BA-9873-485B083792F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C7687-9F5E-4B46-BAEA-E23AC4DDB6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4F18-3938-4E13-B927-7798DD9FD7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1A120-3D30-41F1-B03E-502B2F05C1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569B-A46B-4872-9EC9-3296FBD3A6E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866F-E29A-4A00-A847-A672E15A44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D466B-DD87-40D4-B0FE-BB5C485E508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F165E-1336-4D80-AC76-8081BF086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7A68D-5A5C-4615-A62C-E76333AA6C3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C4DFB-9F71-4253-B181-799F24ADE6B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4D48D-870A-4D6D-A293-5C0395159A6E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D84B7-AF27-41F2-AD3D-F487325942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CD8AE-447F-41DF-B03B-8F5694AC8DA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30B6E-8D7E-436B-9C9C-85BF57C7B9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64B5D-0EF7-4BD0-A3B7-74A07467ACB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C29F2-03A4-4924-AF89-AE14A5A723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9C2E812-9B47-4810-A781-F539584DA17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93D6728-958F-4F11-A0FE-129E9BD88B4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384425" y="26035"/>
            <a:ext cx="9806940" cy="1115695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41615" y="1274763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/>
        </p:nvSpPr>
        <p:spPr bwMode="auto">
          <a:xfrm>
            <a:off x="2824191" y="1765636"/>
            <a:ext cx="2398322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eaLnBrk="1" hangingPunct="1"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临床医学学术硕士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/>
        </p:nvSpPr>
        <p:spPr bwMode="auto">
          <a:xfrm>
            <a:off x="6877050" y="1608455"/>
            <a:ext cx="5057140" cy="47231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研究方向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躯体感觉异常、病理性疼痛（神经病理性疼痛、癌痛、化疗痛）、吗啡耐受及痒觉异常的分子机制及相关靶点药物研究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主要业绩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近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年以通讯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/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第一作者发表研究论文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篇，分别发表于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ature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Communications,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Science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Signaling,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Pain,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iScience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等领域权威期刊。</a:t>
            </a:r>
            <a:endParaRPr lang="en-US" altLang="zh-CN" sz="1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研究资助</a:t>
            </a: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: 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lvl="0" algn="just" eaLnBrk="1" hangingPunct="1">
              <a:lnSpc>
                <a:spcPct val="20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目前主持国自然项目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项，省自然项目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项，</a:t>
            </a: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入选广州市科协青年科技人才托举工程，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2021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年入选广东省人民医院优秀青年人才项目，目前在研经费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300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余万。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0965" y="6556375"/>
            <a:ext cx="12089765" cy="76200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/>
        </p:nvSpPr>
        <p:spPr bwMode="auto">
          <a:xfrm>
            <a:off x="2640013" y="76200"/>
            <a:ext cx="3579812" cy="4303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姓  名</a:t>
            </a:r>
            <a:r>
              <a:rPr lang="zh-CN" altLang="en-US" sz="20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：张晓龙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40013" y="370322"/>
            <a:ext cx="5251450" cy="6251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广东省</a:t>
            </a:r>
            <a:r>
              <a:rPr lang="zh-CN" altLang="en-US" sz="1400" b="1" spc="12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人民医院（广东省医学科学院） </a:t>
            </a:r>
            <a:endParaRPr lang="en-US" altLang="zh-CN" sz="1400" b="1" spc="12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1200" cap="none" spc="12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副研究员</a:t>
            </a: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硕士研究生导师</a:t>
            </a:r>
            <a:endParaRPr kumimoji="0" lang="en-US" altLang="zh-CN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/>
        </p:nvSpPr>
        <p:spPr bwMode="auto">
          <a:xfrm>
            <a:off x="2824190" y="1300163"/>
            <a:ext cx="1441420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招生专业与类型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41615" y="240651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/>
        </p:nvSpPr>
        <p:spPr bwMode="auto">
          <a:xfrm>
            <a:off x="2824190" y="2431915"/>
            <a:ext cx="1441450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教育与工作经历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7424" name="图片 27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6731000" y="1274763"/>
            <a:ext cx="30797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文本框 28"/>
          <p:cNvSpPr txBox="1">
            <a:spLocks noChangeArrowheads="1"/>
          </p:cNvSpPr>
          <p:nvPr/>
        </p:nvSpPr>
        <p:spPr bwMode="auto">
          <a:xfrm>
            <a:off x="7011988" y="1300163"/>
            <a:ext cx="903287" cy="307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科研工作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2" name="图片 24"/>
          <p:cNvPicPr>
            <a:picLocks noChangeAspect="1"/>
          </p:cNvPicPr>
          <p:nvPr/>
        </p:nvPicPr>
        <p:blipFill>
          <a:blip r:embed="rId1" cstate="print"/>
          <a:srcRect t="3896" r="91544" b="3088"/>
          <a:stretch>
            <a:fillRect/>
          </a:stretch>
        </p:blipFill>
        <p:spPr bwMode="auto">
          <a:xfrm>
            <a:off x="2557517" y="4418096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文本框 25"/>
          <p:cNvSpPr txBox="1">
            <a:spLocks noChangeArrowheads="1"/>
          </p:cNvSpPr>
          <p:nvPr/>
        </p:nvSpPr>
        <p:spPr bwMode="auto">
          <a:xfrm>
            <a:off x="2840092" y="4443496"/>
            <a:ext cx="1261884" cy="3077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学术团体任职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" y="176530"/>
            <a:ext cx="2131695" cy="319786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100330" y="3538220"/>
            <a:ext cx="2524125" cy="1050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电话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 15626453966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Email: zhangxiaolong@gdph.org.cn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494280" y="2790825"/>
            <a:ext cx="413067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1020" algn="l"/>
              </a:tabLst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2019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月，中山大学中山医学院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</a:t>
            </a:r>
            <a:r>
              <a:rPr kumimoji="0" lang="zh-CN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博士研究生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1020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2019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-2021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月，广东省人民医院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助理研究员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1020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2021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月至今，广东省人民医院 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</a:t>
            </a: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副研究员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624171" y="4802271"/>
            <a:ext cx="3701339" cy="775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1020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中国神经科学学会会员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41020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广东省医学会疼痛学分会 青年委员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2371" y="75992"/>
            <a:ext cx="2661699" cy="97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61b28bb4-8000-4d88-8fb3-f73b2f71dc95"/>
  <p:tag name="COMMONDATA" val="eyJoZGlkIjoiYmQ2NzQ1NjY3NmVhOTdlZGYxYzkwN2FjMjBmOGU4YWQifQ==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488</Words>
  <Application>WPS 演示</Application>
  <PresentationFormat>宽屏</PresentationFormat>
  <Paragraphs>34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Times New Roman</vt:lpstr>
      <vt:lpstr>Arial Unicode MS</vt:lpstr>
      <vt:lpstr>1_Office 主题</vt:lpstr>
      <vt:lpstr>PowerPoint 演示文稿</vt:lpstr>
    </vt:vector>
  </TitlesOfParts>
  <Company>zsb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china</dc:creator>
  <cp:lastModifiedBy>张丽云云</cp:lastModifiedBy>
  <cp:revision>393</cp:revision>
  <dcterms:created xsi:type="dcterms:W3CDTF">2015-05-04T02:17:00Z</dcterms:created>
  <dcterms:modified xsi:type="dcterms:W3CDTF">2023-03-22T08:14:44Z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F1B9E16BEB544BC7BFF8AAFA5FDF5315</vt:lpwstr>
  </property>
  <property fmtid="{D5CDD505-2E9C-101B-9397-08002B2CF9AE}" pid="3" name="KSOProductBuildVer">
    <vt:lpwstr>2052-11.1.0.13703</vt:lpwstr>
  </property>
</Properties>
</file>