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2.xml" ContentType="application/vnd.openxmlformats-officedocument.them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
  </p:notesMasterIdLst>
  <p:sldIdLst>
    <p:sldId id="258" r:id="rId2"/>
  </p:sldIdLst>
  <p:sldSz cx="9144000" cy="5143500" type="screen16x9"/>
  <p:notesSz cx="7104063" cy="10234613"/>
  <p:custDataLst>
    <p:tags r:id="rId4"/>
  </p:custData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5EB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65" d="100"/>
          <a:sy n="165" d="100"/>
        </p:scale>
        <p:origin x="350" y="96"/>
      </p:cViewPr>
      <p:guideLst>
        <p:guide orient="horz" pos="1620"/>
        <p:guide pos="288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pPr/>
              <a:t>2023/3/29</a:t>
            </a:fld>
            <a:endParaRPr lang="zh-CN" altLang="en-US"/>
          </a:p>
        </p:txBody>
      </p:sp>
      <p:sp>
        <p:nvSpPr>
          <p:cNvPr id="4" name="幻灯片图像占位符 3"/>
          <p:cNvSpPr>
            <a:spLocks noGrp="1" noRot="1" noChangeAspect="1"/>
          </p:cNvSpPr>
          <p:nvPr>
            <p:ph type="sldImg" idx="2"/>
          </p:nvPr>
        </p:nvSpPr>
        <p:spPr>
          <a:xfrm>
            <a:off x="481013"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pPr marL="0" marR="0" lvl="0" indent="0" algn="r" defTabSz="914400" eaLnBrk="0" fontAlgn="base" latinLnBrk="0" hangingPunct="0">
                <a:lnSpc>
                  <a:spcPct val="100000"/>
                </a:lnSpc>
                <a:spcBef>
                  <a:spcPct val="0"/>
                </a:spcBef>
                <a:spcAft>
                  <a:spcPct val="0"/>
                </a:spcAft>
                <a:buClrTx/>
                <a:buSzTx/>
                <a:buFontTx/>
                <a:buNone/>
                <a:defRPr/>
              </a:pPr>
              <a:t>1</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12" name="矩形 3"/>
          <p:cNvSpPr/>
          <p:nvPr/>
        </p:nvSpPr>
        <p:spPr>
          <a:xfrm>
            <a:off x="0" y="0"/>
            <a:ext cx="9144000" cy="2764971"/>
          </a:xfrm>
          <a:custGeom>
            <a:avLst/>
            <a:gdLst>
              <a:gd name="connsiteX0" fmla="*/ 0 w 12195175"/>
              <a:gd name="connsiteY0" fmla="*/ 0 h 2060848"/>
              <a:gd name="connsiteX1" fmla="*/ 12195175 w 12195175"/>
              <a:gd name="connsiteY1" fmla="*/ 0 h 2060848"/>
              <a:gd name="connsiteX2" fmla="*/ 12195175 w 12195175"/>
              <a:gd name="connsiteY2" fmla="*/ 2060848 h 2060848"/>
              <a:gd name="connsiteX3" fmla="*/ 0 w 12195175"/>
              <a:gd name="connsiteY3" fmla="*/ 2060848 h 2060848"/>
              <a:gd name="connsiteX4" fmla="*/ 0 w 12195175"/>
              <a:gd name="connsiteY4" fmla="*/ 0 h 2060848"/>
              <a:gd name="connsiteX0-1" fmla="*/ 0 w 12195175"/>
              <a:gd name="connsiteY0-2" fmla="*/ 0 h 2060848"/>
              <a:gd name="connsiteX1-3" fmla="*/ 12195175 w 12195175"/>
              <a:gd name="connsiteY1-4" fmla="*/ 0 h 2060848"/>
              <a:gd name="connsiteX2-5" fmla="*/ 12195175 w 12195175"/>
              <a:gd name="connsiteY2-6" fmla="*/ 2060848 h 2060848"/>
              <a:gd name="connsiteX3-7" fmla="*/ 6096000 w 12195175"/>
              <a:gd name="connsiteY3-8" fmla="*/ 2046514 h 2060848"/>
              <a:gd name="connsiteX4-9" fmla="*/ 0 w 12195175"/>
              <a:gd name="connsiteY4-10" fmla="*/ 2060848 h 2060848"/>
              <a:gd name="connsiteX5" fmla="*/ 0 w 12195175"/>
              <a:gd name="connsiteY5" fmla="*/ 0 h 2060848"/>
              <a:gd name="connsiteX0-11" fmla="*/ 0 w 12195175"/>
              <a:gd name="connsiteY0-12" fmla="*/ 0 h 3686628"/>
              <a:gd name="connsiteX1-13" fmla="*/ 12195175 w 12195175"/>
              <a:gd name="connsiteY1-14" fmla="*/ 0 h 3686628"/>
              <a:gd name="connsiteX2-15" fmla="*/ 12195175 w 12195175"/>
              <a:gd name="connsiteY2-16" fmla="*/ 2060848 h 3686628"/>
              <a:gd name="connsiteX3-17" fmla="*/ 6081486 w 12195175"/>
              <a:gd name="connsiteY3-18" fmla="*/ 3686628 h 3686628"/>
              <a:gd name="connsiteX4-19" fmla="*/ 0 w 12195175"/>
              <a:gd name="connsiteY4-20" fmla="*/ 2060848 h 3686628"/>
              <a:gd name="connsiteX5-21" fmla="*/ 0 w 12195175"/>
              <a:gd name="connsiteY5-22" fmla="*/ 0 h 368662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12195175" h="3686628">
                <a:moveTo>
                  <a:pt x="0" y="0"/>
                </a:moveTo>
                <a:lnTo>
                  <a:pt x="12195175" y="0"/>
                </a:lnTo>
                <a:lnTo>
                  <a:pt x="12195175" y="2060848"/>
                </a:lnTo>
                <a:lnTo>
                  <a:pt x="6081486" y="3686628"/>
                </a:lnTo>
                <a:lnTo>
                  <a:pt x="0" y="2060848"/>
                </a:lnTo>
                <a:lnTo>
                  <a:pt x="0" y="0"/>
                </a:lnTo>
                <a:close/>
              </a:path>
            </a:pathLst>
          </a:custGeom>
          <a:blipFill>
            <a:blip r:embed="rId2"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3" name="矩形 2"/>
          <p:cNvSpPr/>
          <p:nvPr/>
        </p:nvSpPr>
        <p:spPr>
          <a:xfrm>
            <a:off x="0" y="-20538"/>
            <a:ext cx="9144000" cy="1883229"/>
          </a:xfrm>
          <a:custGeom>
            <a:avLst/>
            <a:gdLst>
              <a:gd name="connsiteX0" fmla="*/ 0 w 12195175"/>
              <a:gd name="connsiteY0" fmla="*/ 0 h 908720"/>
              <a:gd name="connsiteX1" fmla="*/ 12195175 w 12195175"/>
              <a:gd name="connsiteY1" fmla="*/ 0 h 908720"/>
              <a:gd name="connsiteX2" fmla="*/ 12195175 w 12195175"/>
              <a:gd name="connsiteY2" fmla="*/ 908720 h 908720"/>
              <a:gd name="connsiteX3" fmla="*/ 0 w 12195175"/>
              <a:gd name="connsiteY3" fmla="*/ 908720 h 908720"/>
              <a:gd name="connsiteX4" fmla="*/ 0 w 12195175"/>
              <a:gd name="connsiteY4" fmla="*/ 0 h 908720"/>
              <a:gd name="connsiteX0-1" fmla="*/ 0 w 12195175"/>
              <a:gd name="connsiteY0-2" fmla="*/ 0 h 908720"/>
              <a:gd name="connsiteX1-3" fmla="*/ 12195175 w 12195175"/>
              <a:gd name="connsiteY1-4" fmla="*/ 0 h 908720"/>
              <a:gd name="connsiteX2-5" fmla="*/ 12195175 w 12195175"/>
              <a:gd name="connsiteY2-6" fmla="*/ 908720 h 908720"/>
              <a:gd name="connsiteX3-7" fmla="*/ 6096000 w 12195175"/>
              <a:gd name="connsiteY3-8" fmla="*/ 899886 h 908720"/>
              <a:gd name="connsiteX4-9" fmla="*/ 0 w 12195175"/>
              <a:gd name="connsiteY4-10" fmla="*/ 908720 h 908720"/>
              <a:gd name="connsiteX5" fmla="*/ 0 w 12195175"/>
              <a:gd name="connsiteY5" fmla="*/ 0 h 908720"/>
              <a:gd name="connsiteX0-11" fmla="*/ 0 w 12195175"/>
              <a:gd name="connsiteY0-12" fmla="*/ 0 h 2510972"/>
              <a:gd name="connsiteX1-13" fmla="*/ 12195175 w 12195175"/>
              <a:gd name="connsiteY1-14" fmla="*/ 0 h 2510972"/>
              <a:gd name="connsiteX2-15" fmla="*/ 12195175 w 12195175"/>
              <a:gd name="connsiteY2-16" fmla="*/ 908720 h 2510972"/>
              <a:gd name="connsiteX3-17" fmla="*/ 6052458 w 12195175"/>
              <a:gd name="connsiteY3-18" fmla="*/ 2510972 h 2510972"/>
              <a:gd name="connsiteX4-19" fmla="*/ 0 w 12195175"/>
              <a:gd name="connsiteY4-20" fmla="*/ 908720 h 2510972"/>
              <a:gd name="connsiteX5-21" fmla="*/ 0 w 12195175"/>
              <a:gd name="connsiteY5-22" fmla="*/ 0 h 251097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12195175" h="2510972">
                <a:moveTo>
                  <a:pt x="0" y="0"/>
                </a:moveTo>
                <a:lnTo>
                  <a:pt x="12195175" y="0"/>
                </a:lnTo>
                <a:lnTo>
                  <a:pt x="12195175" y="908720"/>
                </a:lnTo>
                <a:lnTo>
                  <a:pt x="6052458" y="2510972"/>
                </a:lnTo>
                <a:lnTo>
                  <a:pt x="0" y="908720"/>
                </a:lnTo>
                <a:lnTo>
                  <a:pt x="0" y="0"/>
                </a:lnTo>
                <a:close/>
              </a:path>
            </a:pathLst>
          </a:custGeom>
          <a:solidFill>
            <a:schemeClr val="accent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矩形 4"/>
          <p:cNvSpPr/>
          <p:nvPr/>
        </p:nvSpPr>
        <p:spPr>
          <a:xfrm>
            <a:off x="0" y="4516339"/>
            <a:ext cx="9144000" cy="647699"/>
          </a:xfrm>
          <a:custGeom>
            <a:avLst/>
            <a:gdLst>
              <a:gd name="connsiteX0" fmla="*/ 0 w 12195175"/>
              <a:gd name="connsiteY0" fmla="*/ 0 h 404664"/>
              <a:gd name="connsiteX1" fmla="*/ 12195175 w 12195175"/>
              <a:gd name="connsiteY1" fmla="*/ 0 h 404664"/>
              <a:gd name="connsiteX2" fmla="*/ 12195175 w 12195175"/>
              <a:gd name="connsiteY2" fmla="*/ 404664 h 404664"/>
              <a:gd name="connsiteX3" fmla="*/ 0 w 12195175"/>
              <a:gd name="connsiteY3" fmla="*/ 404664 h 404664"/>
              <a:gd name="connsiteX4" fmla="*/ 0 w 12195175"/>
              <a:gd name="connsiteY4" fmla="*/ 0 h 404664"/>
              <a:gd name="connsiteX0-1" fmla="*/ 0 w 12195175"/>
              <a:gd name="connsiteY0-2" fmla="*/ 8993 h 413657"/>
              <a:gd name="connsiteX1-3" fmla="*/ 6096000 w 12195175"/>
              <a:gd name="connsiteY1-4" fmla="*/ 0 h 413657"/>
              <a:gd name="connsiteX2-5" fmla="*/ 12195175 w 12195175"/>
              <a:gd name="connsiteY2-6" fmla="*/ 8993 h 413657"/>
              <a:gd name="connsiteX3-7" fmla="*/ 12195175 w 12195175"/>
              <a:gd name="connsiteY3-8" fmla="*/ 413657 h 413657"/>
              <a:gd name="connsiteX4-9" fmla="*/ 0 w 12195175"/>
              <a:gd name="connsiteY4-10" fmla="*/ 413657 h 413657"/>
              <a:gd name="connsiteX5" fmla="*/ 0 w 12195175"/>
              <a:gd name="connsiteY5" fmla="*/ 8993 h 413657"/>
              <a:gd name="connsiteX0-11" fmla="*/ 0 w 12195175"/>
              <a:gd name="connsiteY0-12" fmla="*/ 458935 h 863599"/>
              <a:gd name="connsiteX1-13" fmla="*/ 6052457 w 12195175"/>
              <a:gd name="connsiteY1-14" fmla="*/ 0 h 863599"/>
              <a:gd name="connsiteX2-15" fmla="*/ 12195175 w 12195175"/>
              <a:gd name="connsiteY2-16" fmla="*/ 458935 h 863599"/>
              <a:gd name="connsiteX3-17" fmla="*/ 12195175 w 12195175"/>
              <a:gd name="connsiteY3-18" fmla="*/ 863599 h 863599"/>
              <a:gd name="connsiteX4-19" fmla="*/ 0 w 12195175"/>
              <a:gd name="connsiteY4-20" fmla="*/ 863599 h 863599"/>
              <a:gd name="connsiteX5-21" fmla="*/ 0 w 12195175"/>
              <a:gd name="connsiteY5-22" fmla="*/ 458935 h 86359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12195175" h="863599">
                <a:moveTo>
                  <a:pt x="0" y="458935"/>
                </a:moveTo>
                <a:lnTo>
                  <a:pt x="6052457" y="0"/>
                </a:lnTo>
                <a:lnTo>
                  <a:pt x="12195175" y="458935"/>
                </a:lnTo>
                <a:lnTo>
                  <a:pt x="12195175" y="863599"/>
                </a:lnTo>
                <a:lnTo>
                  <a:pt x="0" y="863599"/>
                </a:lnTo>
                <a:lnTo>
                  <a:pt x="0" y="45893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9" name="日期占位符 3"/>
          <p:cNvSpPr>
            <a:spLocks noGrp="1"/>
          </p:cNvSpPr>
          <p:nvPr>
            <p:ph type="dt" sz="half" idx="10"/>
          </p:nvPr>
        </p:nvSpPr>
        <p:spPr>
          <a:xfrm>
            <a:off x="628486" y="4767263"/>
            <a:ext cx="2056865" cy="273844"/>
          </a:xfrm>
          <a:prstGeom prst="rect">
            <a:avLst/>
          </a:prstGeom>
        </p:spPr>
        <p:txBody>
          <a:bodyPr/>
          <a:lstStyle/>
          <a:p>
            <a:fld id="{D997B5FA-0921-464F-AAE1-844C04324D75}" type="datetimeFigureOut">
              <a:rPr lang="zh-CN" altLang="en-US" smtClean="0"/>
              <a:pPr/>
              <a:t>2023/3/29</a:t>
            </a:fld>
            <a:endParaRPr lang="zh-CN" altLang="en-US" dirty="0"/>
          </a:p>
        </p:txBody>
      </p:sp>
      <p:sp>
        <p:nvSpPr>
          <p:cNvPr id="10" name="页脚占位符 4"/>
          <p:cNvSpPr>
            <a:spLocks noGrp="1"/>
          </p:cNvSpPr>
          <p:nvPr>
            <p:ph type="ftr" sz="quarter" idx="11"/>
          </p:nvPr>
        </p:nvSpPr>
        <p:spPr>
          <a:xfrm>
            <a:off x="3028162" y="4767263"/>
            <a:ext cx="3085297" cy="273844"/>
          </a:xfrm>
          <a:prstGeom prst="rect">
            <a:avLst/>
          </a:prstGeom>
        </p:spPr>
        <p:txBody>
          <a:bodyPr/>
          <a:lstStyle/>
          <a:p>
            <a:endParaRPr lang="zh-CN" altLang="en-US"/>
          </a:p>
        </p:txBody>
      </p:sp>
      <p:sp>
        <p:nvSpPr>
          <p:cNvPr id="11" name="灯片编号占位符 5"/>
          <p:cNvSpPr>
            <a:spLocks noGrp="1"/>
          </p:cNvSpPr>
          <p:nvPr>
            <p:ph type="sldNum" sz="quarter" idx="12"/>
          </p:nvPr>
        </p:nvSpPr>
        <p:spPr>
          <a:xfrm>
            <a:off x="6456268" y="4767263"/>
            <a:ext cx="2056865" cy="273844"/>
          </a:xfrm>
          <a:prstGeom prst="rect">
            <a:avLst/>
          </a:prstGeom>
        </p:spPr>
        <p:txBody>
          <a:bodyPr/>
          <a:lstStyle/>
          <a:p>
            <a:fld id="{565CE74E-AB26-4998-AD42-012C4C1AD076}" type="slidenum">
              <a:rPr lang="zh-CN" altLang="en-US" smtClean="0"/>
              <a:pPr/>
              <a:t>‹#›</a:t>
            </a:fld>
            <a:endParaRPr lang="zh-CN" altLang="en-US"/>
          </a:p>
        </p:txBody>
      </p:sp>
      <p:sp>
        <p:nvSpPr>
          <p:cNvPr id="7" name="标题 1"/>
          <p:cNvSpPr>
            <a:spLocks noGrp="1"/>
          </p:cNvSpPr>
          <p:nvPr>
            <p:ph type="ctrTitle"/>
          </p:nvPr>
        </p:nvSpPr>
        <p:spPr>
          <a:xfrm>
            <a:off x="1143893" y="2804139"/>
            <a:ext cx="6856214" cy="668450"/>
          </a:xfrm>
          <a:prstGeom prst="rect">
            <a:avLst/>
          </a:prstGeom>
        </p:spPr>
        <p:txBody>
          <a:bodyPr anchor="b">
            <a:normAutofit/>
          </a:bodyPr>
          <a:lstStyle>
            <a:lvl1pPr algn="ctr">
              <a:defRPr sz="3600" b="1">
                <a:solidFill>
                  <a:schemeClr val="accent1"/>
                </a:solidFill>
              </a:defRPr>
            </a:lvl1pPr>
          </a:lstStyle>
          <a:p>
            <a:r>
              <a:rPr lang="zh-CN" altLang="en-US" dirty="0"/>
              <a:t>单击此处编辑母版标题样式</a:t>
            </a:r>
          </a:p>
        </p:txBody>
      </p:sp>
      <p:sp>
        <p:nvSpPr>
          <p:cNvPr id="8" name="副标题 2"/>
          <p:cNvSpPr>
            <a:spLocks noGrp="1"/>
          </p:cNvSpPr>
          <p:nvPr>
            <p:ph type="subTitle" idx="1"/>
          </p:nvPr>
        </p:nvSpPr>
        <p:spPr>
          <a:xfrm>
            <a:off x="1143893" y="3506217"/>
            <a:ext cx="6856214" cy="469689"/>
          </a:xfrm>
          <a:prstGeom prst="rect">
            <a:avLst/>
          </a:prstGeom>
        </p:spPr>
        <p:txBody>
          <a:bodyPr>
            <a:normAutofit/>
          </a:bodyPr>
          <a:lstStyle>
            <a:lvl1pPr marL="0" indent="0" algn="ctr">
              <a:buNone/>
              <a:defRPr sz="1500" b="1">
                <a:solidFill>
                  <a:schemeClr val="accent1"/>
                </a:solidFill>
              </a:defRPr>
            </a:lvl1pPr>
            <a:lvl2pPr marL="342900" indent="0" algn="ctr">
              <a:buNone/>
              <a:defRPr sz="1500"/>
            </a:lvl2pPr>
            <a:lvl3pPr marL="685800" indent="0" algn="ctr">
              <a:buNone/>
              <a:defRPr sz="1400"/>
            </a:lvl3pPr>
            <a:lvl4pPr marL="1028065" indent="0" algn="ctr">
              <a:buNone/>
              <a:defRPr sz="1200"/>
            </a:lvl4pPr>
            <a:lvl5pPr marL="1370965" indent="0" algn="ctr">
              <a:buNone/>
              <a:defRPr sz="1200"/>
            </a:lvl5pPr>
            <a:lvl6pPr marL="1713865" indent="0" algn="ctr">
              <a:buNone/>
              <a:defRPr sz="1200"/>
            </a:lvl6pPr>
            <a:lvl7pPr marL="2056765" indent="0" algn="ctr">
              <a:buNone/>
              <a:defRPr sz="1200"/>
            </a:lvl7pPr>
            <a:lvl8pPr marL="2399665" indent="0" algn="ctr">
              <a:buNone/>
              <a:defRPr sz="1200"/>
            </a:lvl8pPr>
            <a:lvl9pPr marL="2742565" indent="0" algn="ctr">
              <a:buNone/>
              <a:defRPr sz="1200"/>
            </a:lvl9pPr>
          </a:lstStyle>
          <a:p>
            <a:r>
              <a:rPr lang="zh-CN" altLang="en-US" dirty="0"/>
              <a:t>单击此处编辑母版副标题样式</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1000"/>
                                        <p:tgtEl>
                                          <p:spTgt spid="12"/>
                                        </p:tgtEl>
                                      </p:cBhvr>
                                    </p:animEffect>
                                    <p:anim calcmode="lin" valueType="num">
                                      <p:cBhvr>
                                        <p:cTn id="14" dur="1000" fill="hold"/>
                                        <p:tgtEl>
                                          <p:spTgt spid="12"/>
                                        </p:tgtEl>
                                        <p:attrNameLst>
                                          <p:attrName>ppt_x</p:attrName>
                                        </p:attrNameLst>
                                      </p:cBhvr>
                                      <p:tavLst>
                                        <p:tav tm="0">
                                          <p:val>
                                            <p:strVal val="#ppt_x"/>
                                          </p:val>
                                        </p:tav>
                                        <p:tav tm="100000">
                                          <p:val>
                                            <p:strVal val="#ppt_x"/>
                                          </p:val>
                                        </p:tav>
                                      </p:tavLst>
                                    </p:anim>
                                    <p:anim calcmode="lin" valueType="num">
                                      <p:cBhvr>
                                        <p:cTn id="15" dur="1000" fill="hold"/>
                                        <p:tgtEl>
                                          <p:spTgt spid="1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1000"/>
                                        <p:tgtEl>
                                          <p:spTgt spid="14"/>
                                        </p:tgtEl>
                                      </p:cBhvr>
                                    </p:animEffect>
                                    <p:anim calcmode="lin" valueType="num">
                                      <p:cBhvr>
                                        <p:cTn id="20" dur="1000" fill="hold"/>
                                        <p:tgtEl>
                                          <p:spTgt spid="14"/>
                                        </p:tgtEl>
                                        <p:attrNameLst>
                                          <p:attrName>ppt_x</p:attrName>
                                        </p:attrNameLst>
                                      </p:cBhvr>
                                      <p:tavLst>
                                        <p:tav tm="0">
                                          <p:val>
                                            <p:strVal val="#ppt_x"/>
                                          </p:val>
                                        </p:tav>
                                        <p:tav tm="100000">
                                          <p:val>
                                            <p:strVal val="#ppt_x"/>
                                          </p:val>
                                        </p:tav>
                                      </p:tavLst>
                                    </p:anim>
                                    <p:anim calcmode="lin" valueType="num">
                                      <p:cBhvr>
                                        <p:cTn id="21"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P spid="13" grpId="0" bldLvl="0" animBg="1"/>
      <p:bldP spid="14" grpId="0" bldLvl="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pPr/>
              <a:t>2023/3/29</a:t>
            </a:fld>
            <a:endParaRPr lang="zh-CN" altLang="en-US"/>
          </a:p>
        </p:txBody>
      </p:sp>
      <p:sp>
        <p:nvSpPr>
          <p:cNvPr id="4" name="页脚占位符 3"/>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pPr/>
              <a:t>‹#›</a:t>
            </a:fld>
            <a:endParaRPr lang="zh-CN" altLang="en-US"/>
          </a:p>
        </p:txBody>
      </p:sp>
      <p:sp>
        <p:nvSpPr>
          <p:cNvPr id="7" name="内容占位符 6"/>
          <p:cNvSpPr>
            <a:spLocks noGrp="1"/>
          </p:cNvSpPr>
          <p:nvPr>
            <p:ph sz="quarter" idx="13"/>
          </p:nvPr>
        </p:nvSpPr>
        <p:spPr>
          <a:xfrm>
            <a:off x="628651" y="413659"/>
            <a:ext cx="7886700" cy="4169228"/>
          </a:xfrm>
          <a:prstGeom prst="rect">
            <a:avLst/>
          </a:prstGeo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pic>
        <p:nvPicPr>
          <p:cNvPr id="8" name="图片 7" descr="省医最新LOGO-圆2019.png"/>
          <p:cNvPicPr>
            <a:picLocks noChangeAspect="1"/>
          </p:cNvPicPr>
          <p:nvPr userDrawn="1"/>
        </p:nvPicPr>
        <p:blipFill>
          <a:blip r:embed="rId2" cstate="print"/>
          <a:stretch>
            <a:fillRect/>
          </a:stretch>
        </p:blipFill>
        <p:spPr>
          <a:xfrm>
            <a:off x="209550" y="114300"/>
            <a:ext cx="568073" cy="568073"/>
          </a:xfrm>
          <a:prstGeom prst="rect">
            <a:avLst/>
          </a:prstGeom>
          <a:noFill/>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1" y="273845"/>
            <a:ext cx="7886700" cy="994172"/>
          </a:xfrm>
          <a:prstGeom prst="rect">
            <a:avLst/>
          </a:prstGeom>
        </p:spPr>
        <p:txBody>
          <a:bodyPr anchor="ctr" anchorCtr="0"/>
          <a:lstStyle/>
          <a:p>
            <a:r>
              <a:rPr lang="zh-CN" altLang="en-US" dirty="0"/>
              <a:t>单击此处编辑母版标题样式</a:t>
            </a:r>
          </a:p>
        </p:txBody>
      </p:sp>
      <p:sp>
        <p:nvSpPr>
          <p:cNvPr id="3" name="内容占位符 2"/>
          <p:cNvSpPr>
            <a:spLocks noGrp="1"/>
          </p:cNvSpPr>
          <p:nvPr>
            <p:ph idx="1"/>
          </p:nvPr>
        </p:nvSpPr>
        <p:spPr>
          <a:xfrm>
            <a:off x="628651" y="1369219"/>
            <a:ext cx="7886700" cy="3263504"/>
          </a:xfrm>
          <a:prstGeom prst="rect">
            <a:avLst/>
          </a:prstGeom>
        </p:spPr>
        <p:txBody>
          <a:bodyPr/>
          <a:lstStyle>
            <a:lvl1pPr>
              <a:defRPr sz="1800"/>
            </a:lvl1pPr>
            <a:lvl2pPr>
              <a:defRPr sz="1500"/>
            </a:lvl2pPr>
            <a:lvl3pPr>
              <a:defRPr sz="1400"/>
            </a:lvl3pPr>
            <a:lvl4pPr>
              <a:defRPr sz="1400"/>
            </a:lvl4pPr>
            <a:lvl5pPr>
              <a:defRPr sz="1400"/>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pPr/>
              <a:t>2023/3/29</a:t>
            </a:fld>
            <a:endParaRPr lang="zh-CN" altLang="en-US" dirty="0"/>
          </a:p>
        </p:txBody>
      </p:sp>
      <p:sp>
        <p:nvSpPr>
          <p:cNvPr id="5" name="页脚占位符 4"/>
          <p:cNvSpPr>
            <a:spLocks noGrp="1"/>
          </p:cNvSpPr>
          <p:nvPr>
            <p:ph type="ftr" sz="quarter" idx="11"/>
          </p:nvPr>
        </p:nvSpPr>
        <p:spPr>
          <a:xfrm>
            <a:off x="3028950" y="4767264"/>
            <a:ext cx="3086100" cy="273844"/>
          </a:xfrm>
          <a:prstGeom prst="rect">
            <a:avLst/>
          </a:prstGeom>
        </p:spPr>
        <p:txBody>
          <a:bodyPr/>
          <a:lstStyle/>
          <a:p>
            <a:endParaRPr lang="zh-CN" altLang="en-US" dirty="0"/>
          </a:p>
        </p:txBody>
      </p:sp>
      <p:sp>
        <p:nvSpPr>
          <p:cNvPr id="6" name="灯片编号占位符 5"/>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pPr/>
              <a:t>‹#›</a:t>
            </a:fld>
            <a:endParaRPr lang="zh-CN" altLang="en-US"/>
          </a:p>
        </p:txBody>
      </p:sp>
      <p:pic>
        <p:nvPicPr>
          <p:cNvPr id="8" name="图片 7" descr="省医最新LOGO-圆2019.png"/>
          <p:cNvPicPr>
            <a:picLocks noChangeAspect="1"/>
          </p:cNvPicPr>
          <p:nvPr userDrawn="1"/>
        </p:nvPicPr>
        <p:blipFill>
          <a:blip r:embed="rId2" cstate="print"/>
          <a:stretch>
            <a:fillRect/>
          </a:stretch>
        </p:blipFill>
        <p:spPr>
          <a:xfrm>
            <a:off x="209550" y="114300"/>
            <a:ext cx="568073" cy="568073"/>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矩形 6"/>
          <p:cNvSpPr/>
          <p:nvPr/>
        </p:nvSpPr>
        <p:spPr>
          <a:xfrm>
            <a:off x="-1" y="1626645"/>
            <a:ext cx="9144001" cy="1890210"/>
          </a:xfrm>
          <a:prstGeom prst="rect">
            <a:avLst/>
          </a:prstGeom>
          <a:solidFill>
            <a:schemeClr val="accent1"/>
          </a:solidFill>
          <a:ln>
            <a:noFill/>
          </a:ln>
          <a:effectLst>
            <a:innerShdw blurRad="63500" dist="50800" dir="13500000">
              <a:schemeClr val="accent4">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8" name="Freeform 5"/>
          <p:cNvSpPr/>
          <p:nvPr/>
        </p:nvSpPr>
        <p:spPr bwMode="auto">
          <a:xfrm>
            <a:off x="1675413" y="2171437"/>
            <a:ext cx="887762" cy="80062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2"/>
          </a:solidFill>
          <a:ln w="9525" cap="flat">
            <a:noFill/>
            <a:prstDash val="solid"/>
            <a:miter lim="800000"/>
          </a:ln>
          <a:effectLst>
            <a:innerShdw blurRad="63500" dist="50800" dir="13500000">
              <a:schemeClr val="accent4">
                <a:alpha val="50000"/>
              </a:schemeClr>
            </a:innerShdw>
          </a:effectLst>
        </p:spPr>
        <p:txBody>
          <a:bodyPr vert="horz" wrap="square" lIns="68562" tIns="34281" rIns="68562" bIns="34281" numCol="1" anchor="t" anchorCtr="0" compatLnSpc="1"/>
          <a:lstStyle/>
          <a:p>
            <a:endParaRPr lang="zh-CN" altLang="en-US"/>
          </a:p>
        </p:txBody>
      </p:sp>
      <p:sp>
        <p:nvSpPr>
          <p:cNvPr id="9" name="KSO_Shape"/>
          <p:cNvSpPr/>
          <p:nvPr/>
        </p:nvSpPr>
        <p:spPr bwMode="auto">
          <a:xfrm>
            <a:off x="1909226" y="2405200"/>
            <a:ext cx="439136" cy="333098"/>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chemeClr val="accent1"/>
          </a:solidFill>
          <a:ln>
            <a:noFill/>
          </a:ln>
          <a:effectLst>
            <a:outerShdw blurRad="50800" dist="38100" dir="2700000" algn="tl" rotWithShape="0">
              <a:prstClr val="black">
                <a:alpha val="40000"/>
              </a:prstClr>
            </a:outerShdw>
          </a:effectLst>
        </p:spPr>
        <p:txBody>
          <a:bodyPr lIns="68580" tIns="34290" rIns="68580" bIns="34290"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charset="-122"/>
              <a:ea typeface="微软雅黑" panose="020B0503020204020204" charset="-122"/>
            </a:endParaRPr>
          </a:p>
        </p:txBody>
      </p:sp>
      <p:sp>
        <p:nvSpPr>
          <p:cNvPr id="2" name="标题 1"/>
          <p:cNvSpPr>
            <a:spLocks noGrp="1"/>
          </p:cNvSpPr>
          <p:nvPr>
            <p:ph type="title" hasCustomPrompt="1"/>
          </p:nvPr>
        </p:nvSpPr>
        <p:spPr>
          <a:xfrm>
            <a:off x="4572000" y="1923678"/>
            <a:ext cx="2699597" cy="731641"/>
          </a:xfrm>
          <a:prstGeom prst="rect">
            <a:avLst/>
          </a:prstGeom>
        </p:spPr>
        <p:txBody>
          <a:bodyPr anchor="b">
            <a:normAutofit/>
          </a:bodyPr>
          <a:lstStyle>
            <a:lvl1pPr algn="l">
              <a:defRPr sz="2400">
                <a:solidFill>
                  <a:schemeClr val="bg1"/>
                </a:solidFill>
              </a:defRPr>
            </a:lvl1pPr>
          </a:lstStyle>
          <a:p>
            <a:r>
              <a:rPr lang="zh-CN" altLang="en-US" dirty="0"/>
              <a:t>单击此处编辑标题</a:t>
            </a:r>
          </a:p>
        </p:txBody>
      </p:sp>
      <p:sp>
        <p:nvSpPr>
          <p:cNvPr id="3" name="文本占位符 2"/>
          <p:cNvSpPr>
            <a:spLocks noGrp="1"/>
          </p:cNvSpPr>
          <p:nvPr>
            <p:ph type="body" idx="1"/>
          </p:nvPr>
        </p:nvSpPr>
        <p:spPr>
          <a:xfrm>
            <a:off x="4572000" y="2688748"/>
            <a:ext cx="2699597" cy="801104"/>
          </a:xfrm>
          <a:prstGeom prst="rect">
            <a:avLst/>
          </a:prstGeom>
        </p:spPr>
        <p:txBody>
          <a:bodyPr>
            <a:normAutofit/>
          </a:bodyPr>
          <a:lstStyle>
            <a:lvl1pPr marL="0" indent="0" algn="l">
              <a:buNone/>
              <a:defRPr sz="1400">
                <a:solidFill>
                  <a:schemeClr val="bg1"/>
                </a:solidFill>
              </a:defRPr>
            </a:lvl1pPr>
            <a:lvl2pPr marL="342900" indent="0">
              <a:buNone/>
              <a:defRPr sz="1500">
                <a:solidFill>
                  <a:schemeClr val="tx1">
                    <a:tint val="75000"/>
                  </a:schemeClr>
                </a:solidFill>
              </a:defRPr>
            </a:lvl2pPr>
            <a:lvl3pPr marL="685800" indent="0">
              <a:buNone/>
              <a:defRPr sz="1400">
                <a:solidFill>
                  <a:schemeClr val="tx1">
                    <a:tint val="75000"/>
                  </a:schemeClr>
                </a:solidFill>
              </a:defRPr>
            </a:lvl3pPr>
            <a:lvl4pPr marL="1028065" indent="0">
              <a:buNone/>
              <a:defRPr sz="1200">
                <a:solidFill>
                  <a:schemeClr val="tx1">
                    <a:tint val="75000"/>
                  </a:schemeClr>
                </a:solidFill>
              </a:defRPr>
            </a:lvl4pPr>
            <a:lvl5pPr marL="1370965" indent="0">
              <a:buNone/>
              <a:defRPr sz="1200">
                <a:solidFill>
                  <a:schemeClr val="tx1">
                    <a:tint val="75000"/>
                  </a:schemeClr>
                </a:solidFill>
              </a:defRPr>
            </a:lvl5pPr>
            <a:lvl6pPr marL="1713865" indent="0">
              <a:buNone/>
              <a:defRPr sz="1200">
                <a:solidFill>
                  <a:schemeClr val="tx1">
                    <a:tint val="75000"/>
                  </a:schemeClr>
                </a:solidFill>
              </a:defRPr>
            </a:lvl6pPr>
            <a:lvl7pPr marL="2056765" indent="0">
              <a:buNone/>
              <a:defRPr sz="1200">
                <a:solidFill>
                  <a:schemeClr val="tx1">
                    <a:tint val="75000"/>
                  </a:schemeClr>
                </a:solidFill>
              </a:defRPr>
            </a:lvl7pPr>
            <a:lvl8pPr marL="2399665" indent="0">
              <a:buNone/>
              <a:defRPr sz="1200">
                <a:solidFill>
                  <a:schemeClr val="tx1">
                    <a:tint val="75000"/>
                  </a:schemeClr>
                </a:solidFill>
              </a:defRPr>
            </a:lvl8pPr>
            <a:lvl9pPr marL="2742565" indent="0">
              <a:buNone/>
              <a:defRPr sz="1200">
                <a:solidFill>
                  <a:schemeClr val="tx1">
                    <a:tint val="75000"/>
                  </a:schemeClr>
                </a:solidFill>
              </a:defRPr>
            </a:lvl9pPr>
          </a:lstStyle>
          <a:p>
            <a:pPr lvl="0"/>
            <a:r>
              <a:rPr lang="zh-CN" altLang="en-US" dirty="0"/>
              <a:t>单击此处编辑母版文本样式</a:t>
            </a:r>
          </a:p>
        </p:txBody>
      </p:sp>
      <p:sp>
        <p:nvSpPr>
          <p:cNvPr id="4" name="日期占位符 3"/>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pPr/>
              <a:t>2023/3/29</a:t>
            </a:fld>
            <a:endParaRPr lang="zh-CN" altLang="en-US"/>
          </a:p>
        </p:txBody>
      </p:sp>
      <p:sp>
        <p:nvSpPr>
          <p:cNvPr id="5" name="页脚占位符 4"/>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1" y="273845"/>
            <a:ext cx="7886700" cy="994172"/>
          </a:xfrm>
          <a:prstGeom prst="rect">
            <a:avLst/>
          </a:prstGeom>
        </p:spPr>
        <p:txBody>
          <a:bodyPr anchor="ctr" anchorCtr="0"/>
          <a:lstStyle/>
          <a:p>
            <a:r>
              <a:rPr lang="zh-CN" altLang="en-US"/>
              <a:t>单击此处编辑母版标题样式</a:t>
            </a:r>
          </a:p>
        </p:txBody>
      </p:sp>
      <p:sp>
        <p:nvSpPr>
          <p:cNvPr id="3" name="内容占位符 2"/>
          <p:cNvSpPr>
            <a:spLocks noGrp="1"/>
          </p:cNvSpPr>
          <p:nvPr>
            <p:ph sz="half" idx="1"/>
          </p:nvPr>
        </p:nvSpPr>
        <p:spPr>
          <a:xfrm>
            <a:off x="628650" y="1369219"/>
            <a:ext cx="3886200" cy="3263504"/>
          </a:xfrm>
          <a:prstGeom prst="rect">
            <a:avLst/>
          </a:prstGeo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内容占位符 3"/>
          <p:cNvSpPr>
            <a:spLocks noGrp="1"/>
          </p:cNvSpPr>
          <p:nvPr>
            <p:ph sz="half" idx="2"/>
          </p:nvPr>
        </p:nvSpPr>
        <p:spPr>
          <a:xfrm>
            <a:off x="4629151" y="1369219"/>
            <a:ext cx="3886200" cy="3263504"/>
          </a:xfrm>
          <a:prstGeom prst="rect">
            <a:avLst/>
          </a:prstGeo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pPr/>
              <a:t>2023/3/29</a:t>
            </a:fld>
            <a:endParaRPr lang="zh-CN" altLang="en-US"/>
          </a:p>
        </p:txBody>
      </p:sp>
      <p:sp>
        <p:nvSpPr>
          <p:cNvPr id="6" name="页脚占位符 5"/>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pPr/>
              <a:t>‹#›</a:t>
            </a:fld>
            <a:endParaRPr lang="zh-CN" altLang="en-US"/>
          </a:p>
        </p:txBody>
      </p:sp>
      <p:pic>
        <p:nvPicPr>
          <p:cNvPr id="9" name="图片 8" descr="省医最新LOGO-圆2019.png"/>
          <p:cNvPicPr>
            <a:picLocks noChangeAspect="1"/>
          </p:cNvPicPr>
          <p:nvPr userDrawn="1"/>
        </p:nvPicPr>
        <p:blipFill>
          <a:blip r:embed="rId2" cstate="print"/>
          <a:stretch>
            <a:fillRect/>
          </a:stretch>
        </p:blipFill>
        <p:spPr>
          <a:xfrm>
            <a:off x="209550" y="114300"/>
            <a:ext cx="568073" cy="568073"/>
          </a:xfrm>
          <a:prstGeom prst="rect">
            <a:avLst/>
          </a:prstGeom>
          <a:noFill/>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5"/>
            <a:ext cx="7886700" cy="994172"/>
          </a:xfrm>
          <a:prstGeom prst="rect">
            <a:avLst/>
          </a:prstGeom>
        </p:spPr>
        <p:txBody>
          <a:bodyPr anchor="ctr" anchorCtr="0"/>
          <a:lstStyle/>
          <a:p>
            <a:r>
              <a:rPr lang="zh-CN" altLang="en-US"/>
              <a:t>单击此处编辑母版标题样式</a:t>
            </a:r>
          </a:p>
        </p:txBody>
      </p:sp>
      <p:sp>
        <p:nvSpPr>
          <p:cNvPr id="3" name="文本占位符 2"/>
          <p:cNvSpPr>
            <a:spLocks noGrp="1"/>
          </p:cNvSpPr>
          <p:nvPr>
            <p:ph type="body" idx="1"/>
          </p:nvPr>
        </p:nvSpPr>
        <p:spPr>
          <a:xfrm>
            <a:off x="629842" y="1308721"/>
            <a:ext cx="3868340" cy="617934"/>
          </a:xfrm>
          <a:prstGeom prst="rect">
            <a:avLst/>
          </a:prstGeom>
        </p:spPr>
        <p:txBody>
          <a:bodyPr anchor="b"/>
          <a:lstStyle>
            <a:lvl1pPr marL="0" indent="0">
              <a:buNone/>
              <a:defRPr sz="1800" b="1"/>
            </a:lvl1pPr>
            <a:lvl2pPr marL="342900" indent="0">
              <a:buNone/>
              <a:defRPr sz="1500" b="1"/>
            </a:lvl2pPr>
            <a:lvl3pPr marL="685800" indent="0">
              <a:buNone/>
              <a:defRPr sz="1400" b="1"/>
            </a:lvl3pPr>
            <a:lvl4pPr marL="1028065" indent="0">
              <a:buNone/>
              <a:defRPr sz="1200" b="1"/>
            </a:lvl4pPr>
            <a:lvl5pPr marL="1370965" indent="0">
              <a:buNone/>
              <a:defRPr sz="1200" b="1"/>
            </a:lvl5pPr>
            <a:lvl6pPr marL="1713865" indent="0">
              <a:buNone/>
              <a:defRPr sz="1200" b="1"/>
            </a:lvl6pPr>
            <a:lvl7pPr marL="2056765" indent="0">
              <a:buNone/>
              <a:defRPr sz="1200" b="1"/>
            </a:lvl7pPr>
            <a:lvl8pPr marL="2399665" indent="0">
              <a:buNone/>
              <a:defRPr sz="1200" b="1"/>
            </a:lvl8pPr>
            <a:lvl9pPr marL="2742565" indent="0">
              <a:buNone/>
              <a:defRPr sz="1200" b="1"/>
            </a:lvl9pPr>
          </a:lstStyle>
          <a:p>
            <a:pPr lvl="0"/>
            <a:r>
              <a:rPr lang="zh-CN" altLang="en-US" dirty="0"/>
              <a:t>单击此处编辑母版文本样式</a:t>
            </a:r>
          </a:p>
        </p:txBody>
      </p:sp>
      <p:sp>
        <p:nvSpPr>
          <p:cNvPr id="4" name="内容占位符 3"/>
          <p:cNvSpPr>
            <a:spLocks noGrp="1"/>
          </p:cNvSpPr>
          <p:nvPr>
            <p:ph sz="half" idx="2"/>
          </p:nvPr>
        </p:nvSpPr>
        <p:spPr>
          <a:xfrm>
            <a:off x="629842" y="1961707"/>
            <a:ext cx="3868340" cy="2680541"/>
          </a:xfrm>
          <a:prstGeom prst="rect">
            <a:avLst/>
          </a:prstGeo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文本占位符 4"/>
          <p:cNvSpPr>
            <a:spLocks noGrp="1"/>
          </p:cNvSpPr>
          <p:nvPr>
            <p:ph type="body" sz="quarter" idx="3"/>
          </p:nvPr>
        </p:nvSpPr>
        <p:spPr>
          <a:xfrm>
            <a:off x="4629150" y="1308721"/>
            <a:ext cx="3887391" cy="617934"/>
          </a:xfrm>
          <a:prstGeom prst="rect">
            <a:avLst/>
          </a:prstGeom>
        </p:spPr>
        <p:txBody>
          <a:bodyPr anchor="b"/>
          <a:lstStyle>
            <a:lvl1pPr marL="0" indent="0">
              <a:buNone/>
              <a:defRPr sz="1800" b="1"/>
            </a:lvl1pPr>
            <a:lvl2pPr marL="342900" indent="0">
              <a:buNone/>
              <a:defRPr sz="1500" b="1"/>
            </a:lvl2pPr>
            <a:lvl3pPr marL="685800" indent="0">
              <a:buNone/>
              <a:defRPr sz="1400" b="1"/>
            </a:lvl3pPr>
            <a:lvl4pPr marL="1028065" indent="0">
              <a:buNone/>
              <a:defRPr sz="1200" b="1"/>
            </a:lvl4pPr>
            <a:lvl5pPr marL="1370965" indent="0">
              <a:buNone/>
              <a:defRPr sz="1200" b="1"/>
            </a:lvl5pPr>
            <a:lvl6pPr marL="1713865" indent="0">
              <a:buNone/>
              <a:defRPr sz="1200" b="1"/>
            </a:lvl6pPr>
            <a:lvl7pPr marL="2056765" indent="0">
              <a:buNone/>
              <a:defRPr sz="1200" b="1"/>
            </a:lvl7pPr>
            <a:lvl8pPr marL="2399665" indent="0">
              <a:buNone/>
              <a:defRPr sz="1200" b="1"/>
            </a:lvl8pPr>
            <a:lvl9pPr marL="2742565" indent="0">
              <a:buNone/>
              <a:defRPr sz="1200" b="1"/>
            </a:lvl9pPr>
          </a:lstStyle>
          <a:p>
            <a:pPr lvl="0"/>
            <a:r>
              <a:rPr lang="zh-CN" altLang="en-US" dirty="0"/>
              <a:t>单击此处编辑母版文本样式</a:t>
            </a:r>
          </a:p>
        </p:txBody>
      </p:sp>
      <p:sp>
        <p:nvSpPr>
          <p:cNvPr id="6" name="内容占位符 5"/>
          <p:cNvSpPr>
            <a:spLocks noGrp="1"/>
          </p:cNvSpPr>
          <p:nvPr>
            <p:ph sz="quarter" idx="4"/>
          </p:nvPr>
        </p:nvSpPr>
        <p:spPr>
          <a:xfrm>
            <a:off x="4629150" y="1961707"/>
            <a:ext cx="3887391" cy="2680541"/>
          </a:xfrm>
          <a:prstGeom prst="rect">
            <a:avLst/>
          </a:prstGeo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7" name="日期占位符 6"/>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pPr/>
              <a:t>2023/3/29</a:t>
            </a:fld>
            <a:endParaRPr lang="zh-CN" altLang="en-US"/>
          </a:p>
        </p:txBody>
      </p:sp>
      <p:sp>
        <p:nvSpPr>
          <p:cNvPr id="8" name="页脚占位符 7"/>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pPr/>
              <a:t>‹#›</a:t>
            </a:fld>
            <a:endParaRPr lang="zh-CN" altLang="en-US"/>
          </a:p>
        </p:txBody>
      </p:sp>
      <p:pic>
        <p:nvPicPr>
          <p:cNvPr id="10" name="图片 9" descr="省医新logo-圆形白边（2016）.png"/>
          <p:cNvPicPr>
            <a:picLocks noChangeAspect="1"/>
          </p:cNvPicPr>
          <p:nvPr userDrawn="1"/>
        </p:nvPicPr>
        <p:blipFill>
          <a:blip r:embed="rId2" cstate="print"/>
          <a:stretch>
            <a:fillRect/>
          </a:stretch>
        </p:blipFill>
        <p:spPr>
          <a:xfrm>
            <a:off x="228600" y="171450"/>
            <a:ext cx="714375" cy="714375"/>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6" name="矩形 5"/>
          <p:cNvSpPr/>
          <p:nvPr/>
        </p:nvSpPr>
        <p:spPr>
          <a:xfrm>
            <a:off x="4139293" y="1574904"/>
            <a:ext cx="5004707" cy="1609168"/>
          </a:xfrm>
          <a:prstGeom prst="rect">
            <a:avLst/>
          </a:prstGeom>
          <a:solidFill>
            <a:schemeClr val="accent2">
              <a:lumMod val="50000"/>
              <a:alpha val="1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 name="矩形 6"/>
          <p:cNvSpPr/>
          <p:nvPr/>
        </p:nvSpPr>
        <p:spPr>
          <a:xfrm>
            <a:off x="0" y="5056026"/>
            <a:ext cx="9144000" cy="87474"/>
          </a:xfrm>
          <a:prstGeom prst="rect">
            <a:avLst/>
          </a:prstGeom>
          <a:gradFill>
            <a:gsLst>
              <a:gs pos="0">
                <a:schemeClr val="accent1">
                  <a:lumMod val="50000"/>
                </a:schemeClr>
              </a:gs>
              <a:gs pos="100000">
                <a:schemeClr val="accent1"/>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2" name="标题 1"/>
          <p:cNvSpPr>
            <a:spLocks noGrp="1"/>
          </p:cNvSpPr>
          <p:nvPr>
            <p:ph type="title" hasCustomPrompt="1"/>
          </p:nvPr>
        </p:nvSpPr>
        <p:spPr>
          <a:xfrm>
            <a:off x="1872403" y="2193708"/>
            <a:ext cx="7180928" cy="1026114"/>
          </a:xfrm>
          <a:prstGeom prst="rect">
            <a:avLst/>
          </a:prstGeom>
        </p:spPr>
        <p:txBody>
          <a:bodyPr anchor="ctr" anchorCtr="0">
            <a:normAutofit/>
          </a:bodyPr>
          <a:lstStyle>
            <a:lvl1pPr algn="ctr">
              <a:defRPr sz="5000" b="1">
                <a:solidFill>
                  <a:schemeClr val="accent1"/>
                </a:solidFill>
              </a:defRPr>
            </a:lvl1pPr>
          </a:lstStyle>
          <a:p>
            <a:r>
              <a:rPr lang="zh-CN" altLang="en-US" dirty="0"/>
              <a:t>单击此处编辑标题</a:t>
            </a:r>
          </a:p>
        </p:txBody>
      </p:sp>
      <p:sp>
        <p:nvSpPr>
          <p:cNvPr id="3" name="日期占位符 2"/>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pPr/>
              <a:t>2023/3/29</a:t>
            </a:fld>
            <a:endParaRPr lang="zh-CN" altLang="en-US"/>
          </a:p>
        </p:txBody>
      </p:sp>
      <p:sp>
        <p:nvSpPr>
          <p:cNvPr id="4" name="页脚占位符 3"/>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pPr/>
              <a:t>‹#›</a:t>
            </a:fld>
            <a:endParaRPr lang="zh-CN" altLang="en-US"/>
          </a:p>
        </p:txBody>
      </p:sp>
      <p:pic>
        <p:nvPicPr>
          <p:cNvPr id="10" name="图片 9" descr="省医新logo-上下2019--.png"/>
          <p:cNvPicPr>
            <a:picLocks noChangeAspect="1"/>
          </p:cNvPicPr>
          <p:nvPr userDrawn="1"/>
        </p:nvPicPr>
        <p:blipFill>
          <a:blip r:embed="rId2" cstate="print"/>
          <a:stretch>
            <a:fillRect/>
          </a:stretch>
        </p:blipFill>
        <p:spPr>
          <a:xfrm>
            <a:off x="257175" y="322595"/>
            <a:ext cx="3829050" cy="51956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10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pPr/>
              <a:t>2023/3/29</a:t>
            </a:fld>
            <a:endParaRPr lang="zh-CN" altLang="en-US"/>
          </a:p>
        </p:txBody>
      </p:sp>
      <p:sp>
        <p:nvSpPr>
          <p:cNvPr id="3" name="页脚占位符 2"/>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pPr/>
              <a:t>‹#›</a:t>
            </a:fld>
            <a:endParaRPr lang="zh-CN" altLang="en-US"/>
          </a:p>
        </p:txBody>
      </p:sp>
      <p:pic>
        <p:nvPicPr>
          <p:cNvPr id="6" name="图片 5" descr="省医最新LOGO-圆2019.png"/>
          <p:cNvPicPr>
            <a:picLocks noChangeAspect="1"/>
          </p:cNvPicPr>
          <p:nvPr userDrawn="1"/>
        </p:nvPicPr>
        <p:blipFill>
          <a:blip r:embed="rId2" cstate="print"/>
          <a:stretch>
            <a:fillRect/>
          </a:stretch>
        </p:blipFill>
        <p:spPr>
          <a:xfrm>
            <a:off x="209550" y="114300"/>
            <a:ext cx="568073" cy="568073"/>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28650" y="535256"/>
            <a:ext cx="3511241" cy="1071121"/>
          </a:xfrm>
          <a:prstGeom prst="rect">
            <a:avLst/>
          </a:prstGeom>
        </p:spPr>
        <p:txBody>
          <a:bodyPr anchor="t" anchorCtr="0">
            <a:normAutofit/>
          </a:bodyPr>
          <a:lstStyle>
            <a:lvl1pPr>
              <a:defRPr sz="2700"/>
            </a:lvl1pPr>
          </a:lstStyle>
          <a:p>
            <a:r>
              <a:rPr lang="zh-CN" altLang="en-US" dirty="0"/>
              <a:t>单击此处编辑标题</a:t>
            </a:r>
          </a:p>
        </p:txBody>
      </p:sp>
      <p:sp>
        <p:nvSpPr>
          <p:cNvPr id="3" name="图片占位符 2"/>
          <p:cNvSpPr>
            <a:spLocks noGrp="1" noChangeAspect="1"/>
          </p:cNvSpPr>
          <p:nvPr>
            <p:ph type="pic" idx="1"/>
          </p:nvPr>
        </p:nvSpPr>
        <p:spPr>
          <a:xfrm>
            <a:off x="4231888" y="535255"/>
            <a:ext cx="4283912" cy="4052700"/>
          </a:xfrm>
          <a:prstGeom prst="rect">
            <a:avLst/>
          </a:prstGeom>
        </p:spPr>
        <p:txBody>
          <a:bodyPr/>
          <a:lstStyle>
            <a:lvl1pPr marL="0" indent="0">
              <a:buNone/>
              <a:defRPr sz="2400"/>
            </a:lvl1pPr>
            <a:lvl2pPr marL="342900" indent="0">
              <a:buNone/>
              <a:defRPr sz="2100"/>
            </a:lvl2pPr>
            <a:lvl3pPr marL="685800" indent="0">
              <a:buNone/>
              <a:defRPr sz="1800"/>
            </a:lvl3pPr>
            <a:lvl4pPr marL="1028065" indent="0">
              <a:buNone/>
              <a:defRPr sz="1500"/>
            </a:lvl4pPr>
            <a:lvl5pPr marL="1370965" indent="0">
              <a:buNone/>
              <a:defRPr sz="1500"/>
            </a:lvl5pPr>
            <a:lvl6pPr marL="1713865" indent="0">
              <a:buNone/>
              <a:defRPr sz="1500"/>
            </a:lvl6pPr>
            <a:lvl7pPr marL="2056765" indent="0">
              <a:buNone/>
              <a:defRPr sz="1500"/>
            </a:lvl7pPr>
            <a:lvl8pPr marL="2399665" indent="0">
              <a:buNone/>
              <a:defRPr sz="1500"/>
            </a:lvl8pPr>
            <a:lvl9pPr marL="2742565" indent="0">
              <a:buNone/>
              <a:defRPr sz="1500"/>
            </a:lvl9pPr>
          </a:lstStyle>
          <a:p>
            <a:endParaRPr lang="zh-CN" altLang="en-US" dirty="0"/>
          </a:p>
        </p:txBody>
      </p:sp>
      <p:sp>
        <p:nvSpPr>
          <p:cNvPr id="4" name="文本占位符 3"/>
          <p:cNvSpPr>
            <a:spLocks noGrp="1"/>
          </p:cNvSpPr>
          <p:nvPr>
            <p:ph type="body" sz="half" idx="2"/>
          </p:nvPr>
        </p:nvSpPr>
        <p:spPr>
          <a:xfrm>
            <a:off x="628650" y="1735405"/>
            <a:ext cx="3511241" cy="2858691"/>
          </a:xfrm>
          <a:prstGeom prst="rect">
            <a:avLst/>
          </a:prstGeom>
        </p:spPr>
        <p:txBody>
          <a:bodyPr>
            <a:normAutofit/>
          </a:bodyPr>
          <a:lstStyle>
            <a:lvl1pPr marL="0" indent="0">
              <a:buNone/>
              <a:defRPr sz="1400"/>
            </a:lvl1pPr>
            <a:lvl2pPr marL="342900" indent="0">
              <a:buNone/>
              <a:defRPr sz="1100"/>
            </a:lvl2pPr>
            <a:lvl3pPr marL="685800" indent="0">
              <a:buNone/>
              <a:defRPr sz="900"/>
            </a:lvl3pPr>
            <a:lvl4pPr marL="1028065" indent="0">
              <a:buNone/>
              <a:defRPr sz="800"/>
            </a:lvl4pPr>
            <a:lvl5pPr marL="1370965" indent="0">
              <a:buNone/>
              <a:defRPr sz="800"/>
            </a:lvl5pPr>
            <a:lvl6pPr marL="1713865" indent="0">
              <a:buNone/>
              <a:defRPr sz="800"/>
            </a:lvl6pPr>
            <a:lvl7pPr marL="2056765" indent="0">
              <a:buNone/>
              <a:defRPr sz="800"/>
            </a:lvl7pPr>
            <a:lvl8pPr marL="2399665" indent="0">
              <a:buNone/>
              <a:defRPr sz="800"/>
            </a:lvl8pPr>
            <a:lvl9pPr marL="2742565" indent="0">
              <a:buNone/>
              <a:defRPr sz="800"/>
            </a:lvl9pPr>
          </a:lstStyle>
          <a:p>
            <a:pPr lvl="0"/>
            <a:r>
              <a:rPr lang="zh-CN" altLang="en-US" dirty="0"/>
              <a:t>单击此处编辑母版文本样式</a:t>
            </a:r>
          </a:p>
        </p:txBody>
      </p:sp>
      <p:sp>
        <p:nvSpPr>
          <p:cNvPr id="5" name="日期占位符 4"/>
          <p:cNvSpPr>
            <a:spLocks noGrp="1"/>
          </p:cNvSpPr>
          <p:nvPr>
            <p:ph type="dt" sz="half" idx="10"/>
          </p:nvPr>
        </p:nvSpPr>
        <p:spPr>
          <a:xfrm>
            <a:off x="628650" y="4767264"/>
            <a:ext cx="2057400" cy="273844"/>
          </a:xfrm>
          <a:prstGeom prst="rect">
            <a:avLst/>
          </a:prstGeom>
        </p:spPr>
        <p:txBody>
          <a:bodyPr/>
          <a:lstStyle/>
          <a:p>
            <a:fld id="{9EFD9D74-47D9-4702-A33C-335B63B48DBF}" type="datetimeFigureOut">
              <a:rPr lang="zh-CN" altLang="en-US" smtClean="0"/>
              <a:pPr/>
              <a:t>2023/3/29</a:t>
            </a:fld>
            <a:endParaRPr lang="zh-CN" altLang="en-US" dirty="0"/>
          </a:p>
        </p:txBody>
      </p:sp>
      <p:sp>
        <p:nvSpPr>
          <p:cNvPr id="6" name="页脚占位符 5"/>
          <p:cNvSpPr>
            <a:spLocks noGrp="1"/>
          </p:cNvSpPr>
          <p:nvPr>
            <p:ph type="ftr" sz="quarter" idx="11"/>
          </p:nvPr>
        </p:nvSpPr>
        <p:spPr>
          <a:xfrm>
            <a:off x="3028950" y="4767264"/>
            <a:ext cx="3086100" cy="273844"/>
          </a:xfrm>
          <a:prstGeom prst="rect">
            <a:avLst/>
          </a:prstGeom>
        </p:spPr>
        <p:txBody>
          <a:bodyPr/>
          <a:lstStyle/>
          <a:p>
            <a:endParaRPr lang="zh-CN" altLang="en-US" dirty="0"/>
          </a:p>
        </p:txBody>
      </p:sp>
      <p:sp>
        <p:nvSpPr>
          <p:cNvPr id="7" name="灯片编号占位符 6"/>
          <p:cNvSpPr>
            <a:spLocks noGrp="1"/>
          </p:cNvSpPr>
          <p:nvPr>
            <p:ph type="sldNum" sz="quarter" idx="12"/>
          </p:nvPr>
        </p:nvSpPr>
        <p:spPr>
          <a:xfrm>
            <a:off x="6457951" y="4767264"/>
            <a:ext cx="2057400" cy="273844"/>
          </a:xfrm>
          <a:prstGeom prst="rect">
            <a:avLst/>
          </a:prstGeom>
        </p:spPr>
        <p:txBody>
          <a:bodyPr/>
          <a:lstStyle/>
          <a:p>
            <a:fld id="{FABC47A4-756D-490B-A52F-7D9E2C9FC05F}" type="slidenum">
              <a:rPr lang="zh-CN" altLang="en-US" smtClean="0"/>
              <a:pPr/>
              <a:t>‹#›</a:t>
            </a:fld>
            <a:endParaRPr lang="zh-CN" altLang="en-US"/>
          </a:p>
        </p:txBody>
      </p:sp>
      <p:pic>
        <p:nvPicPr>
          <p:cNvPr id="9" name="图片 8" descr="省医最新LOGO-圆2019.png"/>
          <p:cNvPicPr>
            <a:picLocks noChangeAspect="1"/>
          </p:cNvPicPr>
          <p:nvPr userDrawn="1"/>
        </p:nvPicPr>
        <p:blipFill>
          <a:blip r:embed="rId2" cstate="print"/>
          <a:stretch>
            <a:fillRect/>
          </a:stretch>
        </p:blipFill>
        <p:spPr>
          <a:xfrm>
            <a:off x="209550" y="114300"/>
            <a:ext cx="568073" cy="568073"/>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nvPr>
        </p:nvSpPr>
        <p:spPr>
          <a:xfrm>
            <a:off x="7833674" y="273844"/>
            <a:ext cx="681676" cy="4358879"/>
          </a:xfrm>
          <a:prstGeom prst="rect">
            <a:avLst/>
          </a:prstGeom>
        </p:spPr>
        <p:txBody>
          <a:bodyPr vert="eaVert">
            <a:normAutofit/>
          </a:bodyPr>
          <a:lstStyle>
            <a:lvl1pPr>
              <a:defRPr sz="3300"/>
            </a:lvl1pPr>
          </a:lstStyle>
          <a:p>
            <a:r>
              <a:rPr lang="zh-CN" altLang="en-US" dirty="0"/>
              <a:t>单击此处编辑标题</a:t>
            </a:r>
          </a:p>
        </p:txBody>
      </p:sp>
      <p:sp>
        <p:nvSpPr>
          <p:cNvPr id="3" name="竖排文字占位符 2"/>
          <p:cNvSpPr>
            <a:spLocks noGrp="1"/>
          </p:cNvSpPr>
          <p:nvPr>
            <p:ph type="body" orient="vert" idx="1"/>
          </p:nvPr>
        </p:nvSpPr>
        <p:spPr>
          <a:xfrm>
            <a:off x="628651" y="273844"/>
            <a:ext cx="7084832" cy="4358879"/>
          </a:xfrm>
          <a:prstGeom prst="rect">
            <a:avLst/>
          </a:prstGeom>
        </p:spPr>
        <p:txBody>
          <a:bodyPr vert="eaVert"/>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pPr/>
              <a:t>2023/3/29</a:t>
            </a:fld>
            <a:endParaRPr lang="zh-CN" altLang="en-US"/>
          </a:p>
        </p:txBody>
      </p:sp>
      <p:sp>
        <p:nvSpPr>
          <p:cNvPr id="5" name="页脚占位符 4"/>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7" name="标题占位符 1"/>
          <p:cNvSpPr>
            <a:spLocks noGrp="1"/>
          </p:cNvSpPr>
          <p:nvPr>
            <p:ph type="title"/>
            <p:custDataLst>
              <p:tags r:id="rId12"/>
            </p:custDataLst>
          </p:nvPr>
        </p:nvSpPr>
        <p:spPr>
          <a:xfrm>
            <a:off x="628486" y="273844"/>
            <a:ext cx="7884647" cy="994172"/>
          </a:xfrm>
          <a:prstGeom prst="rect">
            <a:avLst/>
          </a:prstGeom>
        </p:spPr>
        <p:txBody>
          <a:bodyPr vert="horz" lIns="68580" tIns="34290" rIns="68580" bIns="34290" rtlCol="0" anchor="ctr">
            <a:normAutofit/>
          </a:bodyPr>
          <a:lstStyle/>
          <a:p>
            <a:r>
              <a:rPr lang="zh-CN" altLang="en-US" dirty="0"/>
              <a:t>单击此处编辑母版标题样式</a:t>
            </a:r>
          </a:p>
        </p:txBody>
      </p:sp>
      <p:sp>
        <p:nvSpPr>
          <p:cNvPr id="8" name="文本占位符 2"/>
          <p:cNvSpPr>
            <a:spLocks noGrp="1"/>
          </p:cNvSpPr>
          <p:nvPr>
            <p:ph type="body" idx="1"/>
            <p:custDataLst>
              <p:tags r:id="rId13"/>
            </p:custDataLst>
          </p:nvPr>
        </p:nvSpPr>
        <p:spPr>
          <a:xfrm>
            <a:off x="628486" y="1369219"/>
            <a:ext cx="7884647" cy="3263504"/>
          </a:xfrm>
          <a:prstGeom prst="rect">
            <a:avLst/>
          </a:prstGeom>
        </p:spPr>
        <p:txBody>
          <a:bodyPr vert="horz" lIns="68580" tIns="34290" rIns="68580" bIns="3429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日期占位符 3"/>
          <p:cNvSpPr>
            <a:spLocks noGrp="1"/>
          </p:cNvSpPr>
          <p:nvPr>
            <p:ph type="dt" sz="half" idx="2"/>
          </p:nvPr>
        </p:nvSpPr>
        <p:spPr>
          <a:xfrm>
            <a:off x="628486" y="4767263"/>
            <a:ext cx="2056865" cy="273844"/>
          </a:xfrm>
          <a:prstGeom prst="rect">
            <a:avLst/>
          </a:prstGeom>
        </p:spPr>
        <p:txBody>
          <a:bodyPr vert="horz" lIns="68580" tIns="34290" rIns="68580" bIns="34290" rtlCol="0" anchor="ctr">
            <a:normAutofit/>
          </a:bodyPr>
          <a:lstStyle>
            <a:lvl1pPr algn="ctr">
              <a:defRPr sz="900">
                <a:solidFill>
                  <a:schemeClr val="bg1">
                    <a:lumMod val="50000"/>
                  </a:schemeClr>
                </a:solidFill>
                <a:latin typeface="黑体" panose="02010609060101010101" pitchFamily="49" charset="-122"/>
                <a:ea typeface="黑体" panose="02010609060101010101" pitchFamily="49" charset="-122"/>
              </a:defRPr>
            </a:lvl1pPr>
          </a:lstStyle>
          <a:p>
            <a:fld id="{D997B5FA-0921-464F-AAE1-844C04324D75}" type="datetimeFigureOut">
              <a:rPr lang="zh-CN" altLang="en-US" smtClean="0"/>
              <a:pPr/>
              <a:t>2023/3/29</a:t>
            </a:fld>
            <a:endParaRPr lang="zh-CN" altLang="en-US" dirty="0"/>
          </a:p>
        </p:txBody>
      </p:sp>
      <p:sp>
        <p:nvSpPr>
          <p:cNvPr id="10" name="页脚占位符 4"/>
          <p:cNvSpPr>
            <a:spLocks noGrp="1"/>
          </p:cNvSpPr>
          <p:nvPr>
            <p:ph type="ftr" sz="quarter" idx="3"/>
          </p:nvPr>
        </p:nvSpPr>
        <p:spPr>
          <a:xfrm>
            <a:off x="3028162" y="4767263"/>
            <a:ext cx="3085297" cy="273844"/>
          </a:xfrm>
          <a:prstGeom prst="rect">
            <a:avLst/>
          </a:prstGeom>
        </p:spPr>
        <p:txBody>
          <a:bodyPr vert="horz" lIns="68580" tIns="34290" rIns="68580" bIns="34290" rtlCol="0" anchor="ctr">
            <a:normAutofit/>
          </a:bodyPr>
          <a:lstStyle>
            <a:lvl1pPr algn="ctr">
              <a:defRPr sz="900">
                <a:solidFill>
                  <a:schemeClr val="bg1">
                    <a:lumMod val="50000"/>
                  </a:schemeClr>
                </a:solidFill>
                <a:latin typeface="黑体" panose="02010609060101010101" pitchFamily="49" charset="-122"/>
                <a:ea typeface="黑体" panose="02010609060101010101" pitchFamily="49" charset="-122"/>
              </a:defRPr>
            </a:lvl1pPr>
          </a:lstStyle>
          <a:p>
            <a:endParaRPr lang="zh-CN" altLang="en-US"/>
          </a:p>
        </p:txBody>
      </p:sp>
      <p:sp>
        <p:nvSpPr>
          <p:cNvPr id="11" name="灯片编号占位符 5"/>
          <p:cNvSpPr>
            <a:spLocks noGrp="1"/>
          </p:cNvSpPr>
          <p:nvPr>
            <p:ph type="sldNum" sz="quarter" idx="4"/>
          </p:nvPr>
        </p:nvSpPr>
        <p:spPr>
          <a:xfrm>
            <a:off x="6456268" y="4767263"/>
            <a:ext cx="2056865" cy="273844"/>
          </a:xfrm>
          <a:prstGeom prst="rect">
            <a:avLst/>
          </a:prstGeom>
        </p:spPr>
        <p:txBody>
          <a:bodyPr vert="horz" lIns="68580" tIns="34290" rIns="68580" bIns="34290" rtlCol="0" anchor="ctr">
            <a:normAutofit/>
          </a:bodyPr>
          <a:lstStyle>
            <a:lvl1pPr algn="ctr">
              <a:defRPr sz="900">
                <a:solidFill>
                  <a:schemeClr val="bg1">
                    <a:lumMod val="50000"/>
                  </a:schemeClr>
                </a:solidFill>
                <a:latin typeface="黑体" panose="02010609060101010101" pitchFamily="49" charset="-122"/>
                <a:ea typeface="黑体" panose="02010609060101010101" pitchFamily="49" charset="-122"/>
              </a:defRPr>
            </a:lvl1pPr>
          </a:lstStyle>
          <a:p>
            <a:fld id="{565CE74E-AB26-4998-AD42-012C4C1AD076}" type="slidenum">
              <a:rPr lang="zh-CN" altLang="en-US" smtClean="0"/>
              <a:pPr/>
              <a:t>‹#›</a:t>
            </a:fld>
            <a:endParaRPr lang="zh-CN" altLang="en-US"/>
          </a:p>
        </p:txBody>
      </p:sp>
      <p:sp>
        <p:nvSpPr>
          <p:cNvPr id="2" name="KSO_TEMPLATE" hidden="1"/>
          <p:cNvSpPr/>
          <p:nvPr>
            <p:custDataLst>
              <p:tags r:id="rId1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685800" rtl="0" eaLnBrk="1" latinLnBrk="0" hangingPunct="1">
        <a:spcBef>
          <a:spcPct val="0"/>
        </a:spcBef>
        <a:buNone/>
        <a:defRPr sz="3300" kern="1200">
          <a:solidFill>
            <a:schemeClr val="tx1"/>
          </a:solidFill>
          <a:latin typeface="+mj-lt"/>
          <a:ea typeface="+mj-ea"/>
          <a:cs typeface="+mj-cs"/>
        </a:defRPr>
      </a:lvl1pPr>
    </p:titleStyle>
    <p:bodyStyle>
      <a:lvl1pPr marL="257175" indent="-25654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1pPr>
      <a:lvl2pPr marL="557530" indent="-213995"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2pPr>
      <a:lvl3pPr marL="857250" indent="-170815" algn="l" defTabSz="6858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3pPr>
      <a:lvl4pPr marL="1199515" indent="-170815" algn="l" defTabSz="6858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1542415" indent="-170815" algn="l" defTabSz="6858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1885315" indent="-170815"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215" indent="-170815"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115" indent="-170815"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015" indent="-170815"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065" algn="l" defTabSz="685800" rtl="0" eaLnBrk="1" latinLnBrk="0" hangingPunct="1">
        <a:defRPr sz="1400" kern="1200">
          <a:solidFill>
            <a:schemeClr val="tx1"/>
          </a:solidFill>
          <a:latin typeface="+mn-lt"/>
          <a:ea typeface="+mn-ea"/>
          <a:cs typeface="+mn-cs"/>
        </a:defRPr>
      </a:lvl4pPr>
      <a:lvl5pPr marL="1370965" algn="l" defTabSz="685800" rtl="0" eaLnBrk="1" latinLnBrk="0" hangingPunct="1">
        <a:defRPr sz="1400" kern="1200">
          <a:solidFill>
            <a:schemeClr val="tx1"/>
          </a:solidFill>
          <a:latin typeface="+mn-lt"/>
          <a:ea typeface="+mn-ea"/>
          <a:cs typeface="+mn-cs"/>
        </a:defRPr>
      </a:lvl5pPr>
      <a:lvl6pPr marL="1713865" algn="l" defTabSz="685800" rtl="0" eaLnBrk="1" latinLnBrk="0" hangingPunct="1">
        <a:defRPr sz="1400" kern="1200">
          <a:solidFill>
            <a:schemeClr val="tx1"/>
          </a:solidFill>
          <a:latin typeface="+mn-lt"/>
          <a:ea typeface="+mn-ea"/>
          <a:cs typeface="+mn-cs"/>
        </a:defRPr>
      </a:lvl6pPr>
      <a:lvl7pPr marL="2056765" algn="l" defTabSz="685800" rtl="0" eaLnBrk="1" latinLnBrk="0" hangingPunct="1">
        <a:defRPr sz="1400" kern="1200">
          <a:solidFill>
            <a:schemeClr val="tx1"/>
          </a:solidFill>
          <a:latin typeface="+mn-lt"/>
          <a:ea typeface="+mn-ea"/>
          <a:cs typeface="+mn-cs"/>
        </a:defRPr>
      </a:lvl7pPr>
      <a:lvl8pPr marL="2399665" algn="l" defTabSz="685800" rtl="0" eaLnBrk="1" latinLnBrk="0" hangingPunct="1">
        <a:defRPr sz="1400" kern="1200">
          <a:solidFill>
            <a:schemeClr val="tx1"/>
          </a:solidFill>
          <a:latin typeface="+mn-lt"/>
          <a:ea typeface="+mn-ea"/>
          <a:cs typeface="+mn-cs"/>
        </a:defRPr>
      </a:lvl8pPr>
      <a:lvl9pPr marL="2742565"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12.xml"/><Relationship Id="rId13" Type="http://schemas.openxmlformats.org/officeDocument/2006/relationships/tags" Target="../tags/tag17.xml"/><Relationship Id="rId18" Type="http://schemas.openxmlformats.org/officeDocument/2006/relationships/slideLayout" Target="../slideLayouts/slideLayout2.xml"/><Relationship Id="rId3" Type="http://schemas.openxmlformats.org/officeDocument/2006/relationships/tags" Target="../tags/tag7.xml"/><Relationship Id="rId21" Type="http://schemas.openxmlformats.org/officeDocument/2006/relationships/image" Target="../media/image7.png"/><Relationship Id="rId7" Type="http://schemas.openxmlformats.org/officeDocument/2006/relationships/tags" Target="../tags/tag11.xml"/><Relationship Id="rId12" Type="http://schemas.openxmlformats.org/officeDocument/2006/relationships/tags" Target="../tags/tag16.xml"/><Relationship Id="rId17" Type="http://schemas.openxmlformats.org/officeDocument/2006/relationships/tags" Target="../tags/tag21.xml"/><Relationship Id="rId2" Type="http://schemas.openxmlformats.org/officeDocument/2006/relationships/tags" Target="../tags/tag6.xml"/><Relationship Id="rId16" Type="http://schemas.openxmlformats.org/officeDocument/2006/relationships/tags" Target="../tags/tag20.xml"/><Relationship Id="rId20" Type="http://schemas.openxmlformats.org/officeDocument/2006/relationships/image" Target="../media/image6.emf"/><Relationship Id="rId1" Type="http://schemas.openxmlformats.org/officeDocument/2006/relationships/tags" Target="../tags/tag5.xml"/><Relationship Id="rId6" Type="http://schemas.openxmlformats.org/officeDocument/2006/relationships/tags" Target="../tags/tag10.xml"/><Relationship Id="rId11" Type="http://schemas.openxmlformats.org/officeDocument/2006/relationships/tags" Target="../tags/tag15.xml"/><Relationship Id="rId5" Type="http://schemas.openxmlformats.org/officeDocument/2006/relationships/tags" Target="../tags/tag9.xml"/><Relationship Id="rId15" Type="http://schemas.openxmlformats.org/officeDocument/2006/relationships/tags" Target="../tags/tag19.xml"/><Relationship Id="rId10" Type="http://schemas.openxmlformats.org/officeDocument/2006/relationships/tags" Target="../tags/tag14.xml"/><Relationship Id="rId19" Type="http://schemas.openxmlformats.org/officeDocument/2006/relationships/notesSlide" Target="../notesSlides/notesSlide1.xml"/><Relationship Id="rId4" Type="http://schemas.openxmlformats.org/officeDocument/2006/relationships/tags" Target="../tags/tag8.xml"/><Relationship Id="rId9" Type="http://schemas.openxmlformats.org/officeDocument/2006/relationships/tags" Target="../tags/tag13.xml"/><Relationship Id="rId14" Type="http://schemas.openxmlformats.org/officeDocument/2006/relationships/tags" Target="../tags/tag18.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6" name="矩形 5"/>
          <p:cNvSpPr/>
          <p:nvPr>
            <p:custDataLst>
              <p:tags r:id="rId2"/>
            </p:custDataLst>
          </p:nvPr>
        </p:nvSpPr>
        <p:spPr>
          <a:xfrm>
            <a:off x="1227455" y="0"/>
            <a:ext cx="7916545" cy="931545"/>
          </a:xfrm>
          <a:prstGeom prst="rect">
            <a:avLst/>
          </a:prstGeom>
          <a:solidFill>
            <a:schemeClr val="accent6">
              <a:lumMod val="75000"/>
            </a:schemeClr>
          </a:solidFill>
          <a:ln>
            <a:noFill/>
          </a:ln>
        </p:spPr>
        <p:style>
          <a:lnRef idx="3">
            <a:schemeClr val="lt1"/>
          </a:lnRef>
          <a:fillRef idx="1">
            <a:schemeClr val="accent3"/>
          </a:fillRef>
          <a:effectRef idx="1">
            <a:schemeClr val="accent3"/>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417" name="文本框 21"/>
          <p:cNvSpPr txBox="1">
            <a:spLocks noChangeArrowheads="1"/>
          </p:cNvSpPr>
          <p:nvPr>
            <p:custDataLst>
              <p:tags r:id="rId3"/>
            </p:custDataLst>
          </p:nvPr>
        </p:nvSpPr>
        <p:spPr bwMode="auto">
          <a:xfrm>
            <a:off x="1457768" y="0"/>
            <a:ext cx="933450" cy="463550"/>
          </a:xfrm>
          <a:prstGeom prst="rect">
            <a:avLst/>
          </a:prstGeom>
          <a:noFill/>
          <a:ln w="9525">
            <a:noFill/>
            <a:miter lim="800000"/>
          </a:ln>
        </p:spPr>
        <p:txBody>
          <a:bodyPr>
            <a:noAutofit/>
            <a:scene3d>
              <a:camera prst="orthographicFront"/>
              <a:lightRig rig="threePt" dir="t"/>
            </a:scene3d>
          </a:bodyPr>
          <a:lstStyle/>
          <a:p>
            <a:pPr marL="0" marR="0" lvl="0" indent="0" algn="l" defTabSz="914400" rtl="0" eaLnBrk="1" fontAlgn="base" latinLnBrk="0" hangingPunct="1">
              <a:lnSpc>
                <a:spcPct val="120000"/>
              </a:lnSpc>
              <a:spcBef>
                <a:spcPct val="0"/>
              </a:spcBef>
              <a:spcAft>
                <a:spcPct val="0"/>
              </a:spcAft>
              <a:buClrTx/>
              <a:buSzTx/>
              <a:buFontTx/>
              <a:buNone/>
              <a:defRPr/>
            </a:pPr>
            <a:r>
              <a:rPr lang="zh-CN" altLang="en-US" sz="1600" b="1" dirty="0">
                <a:ln/>
                <a:solidFill>
                  <a:schemeClr val="bg1"/>
                </a:solidFill>
                <a:effectLst>
                  <a:outerShdw blurRad="38100" dist="25400" dir="5400000" algn="ctr" rotWithShape="0">
                    <a:srgbClr val="6E747A">
                      <a:alpha val="43000"/>
                    </a:srgbClr>
                  </a:outerShdw>
                </a:effectLst>
                <a:latin typeface="微软雅黑" panose="020B0503020204020204" charset="-122"/>
                <a:ea typeface="微软雅黑" panose="020B0503020204020204" charset="-122"/>
              </a:rPr>
              <a:t>费继锋</a:t>
            </a:r>
            <a:endParaRPr kumimoji="0" lang="zh-CN" altLang="zh-CN" sz="1600" b="1" i="0" u="none" strike="noStrike" kern="1200" cap="none" spc="0" normalizeH="0" baseline="0" noProof="0" dirty="0">
              <a:ln/>
              <a:solidFill>
                <a:schemeClr val="bg1"/>
              </a:solidFill>
              <a:effectLst>
                <a:outerShdw blurRad="38100" dist="25400" dir="5400000" algn="ctr" rotWithShape="0">
                  <a:srgbClr val="6E747A">
                    <a:alpha val="43000"/>
                  </a:srgbClr>
                </a:outerShdw>
              </a:effectLst>
              <a:uLnTx/>
              <a:uFillTx/>
              <a:latin typeface="微软雅黑" panose="020B0503020204020204" charset="-122"/>
              <a:ea typeface="微软雅黑" panose="020B0503020204020204" charset="-122"/>
              <a:cs typeface="+mn-cs"/>
            </a:endParaRPr>
          </a:p>
        </p:txBody>
      </p:sp>
      <p:sp>
        <p:nvSpPr>
          <p:cNvPr id="23" name="文本框 22"/>
          <p:cNvSpPr txBox="1"/>
          <p:nvPr>
            <p:custDataLst>
              <p:tags r:id="rId4"/>
            </p:custDataLst>
          </p:nvPr>
        </p:nvSpPr>
        <p:spPr>
          <a:xfrm>
            <a:off x="2227942" y="60382"/>
            <a:ext cx="5251450" cy="276999"/>
          </a:xfrm>
          <a:prstGeom prst="rect">
            <a:avLst/>
          </a:prstGeom>
          <a:noFill/>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200" b="1" i="0" u="none" strike="noStrike" kern="1200" cap="none" spc="120" normalizeH="0" baseline="0" noProof="0" dirty="0">
                <a:ln>
                  <a:noFill/>
                </a:ln>
                <a:solidFill>
                  <a:srgbClr val="FFFFFF"/>
                </a:solidFill>
                <a:effectLst/>
                <a:uLnTx/>
                <a:uFillTx/>
                <a:latin typeface="微软雅黑" panose="020B0503020204020204" charset="-122"/>
                <a:ea typeface="微软雅黑" panose="020B0503020204020204" charset="-122"/>
                <a:cs typeface="+mn-cs"/>
              </a:rPr>
              <a:t>教授，博士生导师</a:t>
            </a:r>
          </a:p>
        </p:txBody>
      </p:sp>
      <p:sp>
        <p:nvSpPr>
          <p:cNvPr id="8" name="文本框 7"/>
          <p:cNvSpPr txBox="1"/>
          <p:nvPr>
            <p:custDataLst>
              <p:tags r:id="rId5"/>
            </p:custDataLst>
          </p:nvPr>
        </p:nvSpPr>
        <p:spPr>
          <a:xfrm>
            <a:off x="1455208" y="318136"/>
            <a:ext cx="7148464" cy="557530"/>
          </a:xfrm>
          <a:prstGeom prst="rect">
            <a:avLst/>
          </a:prstGeom>
          <a:noFill/>
        </p:spPr>
        <p:txBody>
          <a:bodyPr wrap="square">
            <a:noAutofit/>
          </a:bodyPr>
          <a:lstStyle/>
          <a:p>
            <a:r>
              <a:rPr lang="zh-CN" altLang="en-US" sz="900" b="1" spc="120" dirty="0">
                <a:solidFill>
                  <a:srgbClr val="FFFFFF"/>
                </a:solidFill>
                <a:latin typeface="微软雅黑" panose="020B0503020204020204" charset="-122"/>
                <a:ea typeface="微软雅黑" panose="020B0503020204020204" charset="-122"/>
              </a:rPr>
              <a:t>广东省人民医院神经系统发育与再生实验室负责人；广东省珠江学者特聘教授；中国细胞生物学学会会员、青委会委员；广东省杰出青年医学人才；广东省神经科学学会常务理事；广东省精准医学应用学会分子病理分会常委；广东省精准医学应用学会疾病模型分会常委，特色模型专业组召集人；</a:t>
            </a:r>
            <a:r>
              <a:rPr lang="en-US" altLang="zh-CN" sz="900" b="1" spc="120" dirty="0">
                <a:solidFill>
                  <a:srgbClr val="FFFFFF"/>
                </a:solidFill>
                <a:latin typeface="微软雅黑" panose="020B0503020204020204" charset="-122"/>
                <a:ea typeface="微软雅黑" panose="020B0503020204020204" charset="-122"/>
              </a:rPr>
              <a:t>Medicine Advances</a:t>
            </a:r>
            <a:r>
              <a:rPr lang="zh-CN" altLang="en-US" sz="900" b="1" spc="120" dirty="0">
                <a:solidFill>
                  <a:srgbClr val="FFFFFF"/>
                </a:solidFill>
                <a:latin typeface="微软雅黑" panose="020B0503020204020204" charset="-122"/>
                <a:ea typeface="微软雅黑" panose="020B0503020204020204" charset="-122"/>
              </a:rPr>
              <a:t>副主编；</a:t>
            </a:r>
            <a:r>
              <a:rPr lang="en-US" altLang="zh-CN" sz="900" b="1" spc="120" dirty="0">
                <a:solidFill>
                  <a:srgbClr val="FFFFFF"/>
                </a:solidFill>
                <a:latin typeface="微软雅黑" panose="020B0503020204020204" charset="-122"/>
                <a:ea typeface="微软雅黑" panose="020B0503020204020204" charset="-122"/>
              </a:rPr>
              <a:t>Zoological Research</a:t>
            </a:r>
            <a:r>
              <a:rPr lang="zh-CN" altLang="en-US" sz="900" b="1" spc="120" dirty="0">
                <a:solidFill>
                  <a:srgbClr val="FFFFFF"/>
                </a:solidFill>
                <a:latin typeface="微软雅黑" panose="020B0503020204020204" charset="-122"/>
                <a:ea typeface="微软雅黑" panose="020B0503020204020204" charset="-122"/>
              </a:rPr>
              <a:t>编委委员</a:t>
            </a:r>
          </a:p>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1" i="0" u="none" strike="noStrike" kern="1200" cap="none" spc="12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17413" name="文本框 12"/>
          <p:cNvSpPr txBox="1">
            <a:spLocks noChangeArrowheads="1"/>
          </p:cNvSpPr>
          <p:nvPr>
            <p:custDataLst>
              <p:tags r:id="rId6"/>
            </p:custDataLst>
          </p:nvPr>
        </p:nvSpPr>
        <p:spPr bwMode="auto">
          <a:xfrm>
            <a:off x="-51781" y="2810233"/>
            <a:ext cx="1772615" cy="630314"/>
          </a:xfrm>
          <a:prstGeom prst="rect">
            <a:avLst/>
          </a:prstGeom>
          <a:noFill/>
          <a:ln w="9525">
            <a:noFill/>
            <a:miter lim="800000"/>
          </a:ln>
        </p:spPr>
        <p:txBody>
          <a:bodyPr wrap="square">
            <a:noAutofit/>
          </a:bodyPr>
          <a:lstStyle/>
          <a:p>
            <a:pPr marL="0" marR="0" lvl="0" indent="0" algn="l" defTabSz="914400" rtl="0" eaLnBrk="1" fontAlgn="base" latinLnBrk="0" hangingPunct="1">
              <a:lnSpc>
                <a:spcPct val="120000"/>
              </a:lnSpc>
              <a:spcBef>
                <a:spcPct val="0"/>
              </a:spcBef>
              <a:spcAft>
                <a:spcPct val="0"/>
              </a:spcAft>
              <a:buClrTx/>
              <a:buSzTx/>
              <a:buFontTx/>
              <a:buNone/>
              <a:defRPr/>
            </a:pPr>
            <a:r>
              <a:rPr lang="zh-CN" altLang="en-US" sz="900" dirty="0">
                <a:solidFill>
                  <a:prstClr val="black"/>
                </a:solidFill>
                <a:latin typeface="微软雅黑" panose="020B0503020204020204" charset="-122"/>
                <a:ea typeface="微软雅黑" panose="020B0503020204020204" charset="-122"/>
              </a:rPr>
              <a:t>联系电话：</a:t>
            </a:r>
            <a:r>
              <a:rPr lang="en-US" altLang="zh-CN" sz="900" dirty="0">
                <a:solidFill>
                  <a:prstClr val="black"/>
                </a:solidFill>
                <a:latin typeface="微软雅黑" panose="020B0503020204020204" charset="-122"/>
                <a:ea typeface="微软雅黑" panose="020B0503020204020204" charset="-122"/>
              </a:rPr>
              <a:t>18320722505</a:t>
            </a:r>
          </a:p>
          <a:p>
            <a:pPr marL="0" marR="0" lvl="0" indent="0" algn="l" defTabSz="914400" rtl="0" eaLnBrk="1" fontAlgn="base" latinLnBrk="0" hangingPunct="1">
              <a:lnSpc>
                <a:spcPct val="120000"/>
              </a:lnSpc>
              <a:spcBef>
                <a:spcPct val="0"/>
              </a:spcBef>
              <a:spcAft>
                <a:spcPct val="0"/>
              </a:spcAft>
              <a:buClrTx/>
              <a:buSzTx/>
              <a:buFontTx/>
              <a:buNone/>
              <a:defRPr/>
            </a:pPr>
            <a:r>
              <a:rPr lang="zh-CN" altLang="en-US" sz="900" dirty="0">
                <a:solidFill>
                  <a:prstClr val="black"/>
                </a:solidFill>
                <a:latin typeface="微软雅黑" panose="020B0503020204020204" charset="-122"/>
                <a:ea typeface="微软雅黑" panose="020B0503020204020204" charset="-122"/>
              </a:rPr>
              <a:t>科室</a:t>
            </a:r>
            <a:r>
              <a:rPr lang="en-US" altLang="zh-CN" sz="900" dirty="0">
                <a:solidFill>
                  <a:prstClr val="black"/>
                </a:solidFill>
                <a:latin typeface="微软雅黑" panose="020B0503020204020204" charset="-122"/>
                <a:ea typeface="微软雅黑" panose="020B0503020204020204" charset="-122"/>
              </a:rPr>
              <a:t>/</a:t>
            </a:r>
            <a:r>
              <a:rPr lang="zh-CN" altLang="zh-CN" sz="900" dirty="0">
                <a:solidFill>
                  <a:prstClr val="black"/>
                </a:solidFill>
                <a:latin typeface="微软雅黑" panose="020B0503020204020204" charset="-122"/>
                <a:ea typeface="微软雅黑" panose="020B0503020204020204" charset="-122"/>
              </a:rPr>
              <a:t>部门</a:t>
            </a:r>
            <a:r>
              <a:rPr lang="zh-CN" altLang="en-US" sz="900" dirty="0">
                <a:solidFill>
                  <a:prstClr val="black"/>
                </a:solidFill>
                <a:latin typeface="微软雅黑" panose="020B0503020204020204" charset="-122"/>
                <a:ea typeface="微软雅黑" panose="020B0503020204020204" charset="-122"/>
              </a:rPr>
              <a:t>：病理科</a:t>
            </a:r>
            <a:endParaRPr lang="en-US" altLang="zh-CN" sz="900" dirty="0">
              <a:solidFill>
                <a:prstClr val="black"/>
              </a:solidFill>
              <a:latin typeface="微软雅黑" panose="020B0503020204020204" charset="-122"/>
              <a:ea typeface="微软雅黑" panose="020B0503020204020204" charset="-122"/>
            </a:endParaRPr>
          </a:p>
          <a:p>
            <a:pPr defTabSz="914400" fontAlgn="base">
              <a:lnSpc>
                <a:spcPct val="120000"/>
              </a:lnSpc>
              <a:spcBef>
                <a:spcPct val="0"/>
              </a:spcBef>
              <a:spcAft>
                <a:spcPct val="0"/>
              </a:spcAft>
              <a:defRPr/>
            </a:pPr>
            <a:r>
              <a:rPr lang="zh-CN" altLang="en-US" sz="900" dirty="0">
                <a:solidFill>
                  <a:prstClr val="black"/>
                </a:solidFill>
                <a:latin typeface="微软雅黑" panose="020B0503020204020204" charset="-122"/>
                <a:ea typeface="微软雅黑" panose="020B0503020204020204" charset="-122"/>
              </a:rPr>
              <a:t>邮箱：</a:t>
            </a:r>
            <a:r>
              <a:rPr lang="en-US" altLang="zh-CN" sz="900" dirty="0">
                <a:solidFill>
                  <a:prstClr val="black"/>
                </a:solidFill>
                <a:latin typeface="微软雅黑" panose="020B0503020204020204" charset="-122"/>
                <a:ea typeface="微软雅黑" panose="020B0503020204020204" charset="-122"/>
              </a:rPr>
              <a:t>jifengfei@gdph.org.cn</a:t>
            </a:r>
          </a:p>
        </p:txBody>
      </p:sp>
      <p:pic>
        <p:nvPicPr>
          <p:cNvPr id="17411" name="图片 7"/>
          <p:cNvPicPr>
            <a:picLocks noChangeAspect="1"/>
          </p:cNvPicPr>
          <p:nvPr>
            <p:custDataLst>
              <p:tags r:id="rId7"/>
            </p:custDataLst>
          </p:nvPr>
        </p:nvPicPr>
        <p:blipFill>
          <a:blip r:embed="rId20" cstate="print"/>
          <a:srcRect t="3896" r="91544" b="3088"/>
          <a:stretch>
            <a:fillRect/>
          </a:stretch>
        </p:blipFill>
        <p:spPr bwMode="auto">
          <a:xfrm>
            <a:off x="1468826" y="1035782"/>
            <a:ext cx="309562" cy="358775"/>
          </a:xfrm>
          <a:prstGeom prst="rect">
            <a:avLst/>
          </a:prstGeom>
          <a:solidFill>
            <a:schemeClr val="accent6">
              <a:lumMod val="75000"/>
            </a:schemeClr>
          </a:solidFill>
          <a:ln w="9525">
            <a:noFill/>
            <a:miter lim="800000"/>
            <a:headEnd/>
            <a:tailEnd/>
          </a:ln>
        </p:spPr>
      </p:pic>
      <p:sp>
        <p:nvSpPr>
          <p:cNvPr id="17412" name="文本框 11"/>
          <p:cNvSpPr txBox="1">
            <a:spLocks noChangeArrowheads="1"/>
          </p:cNvSpPr>
          <p:nvPr>
            <p:custDataLst>
              <p:tags r:id="rId8"/>
            </p:custDataLst>
          </p:nvPr>
        </p:nvSpPr>
        <p:spPr bwMode="auto">
          <a:xfrm>
            <a:off x="1741056" y="1374650"/>
            <a:ext cx="1861126" cy="276999"/>
          </a:xfrm>
          <a:prstGeom prst="rect">
            <a:avLst/>
          </a:prstGeom>
          <a:noFill/>
          <a:ln w="9525">
            <a:noFill/>
            <a:miter lim="800000"/>
          </a:ln>
        </p:spPr>
        <p:txBody>
          <a:bodyPr wrap="square">
            <a:spAutoFit/>
          </a:bodyPr>
          <a:lstStyle/>
          <a:p>
            <a:pPr lvl="0" eaLnBrk="1" hangingPunct="1">
              <a:defRPr/>
            </a:pPr>
            <a:r>
              <a:rPr lang="zh-CN" altLang="en-US" sz="1200" dirty="0">
                <a:solidFill>
                  <a:prstClr val="black"/>
                </a:solidFill>
                <a:latin typeface="微软雅黑" panose="020B0503020204020204" charset="-122"/>
                <a:ea typeface="微软雅黑" panose="020B0503020204020204" charset="-122"/>
              </a:rPr>
              <a:t>学术型硕士：神经病学</a:t>
            </a:r>
            <a:endParaRPr lang="en-US" altLang="zh-CN" sz="1200" dirty="0">
              <a:solidFill>
                <a:prstClr val="black"/>
              </a:solidFill>
              <a:latin typeface="微软雅黑" panose="020B0503020204020204" charset="-122"/>
              <a:ea typeface="微软雅黑" panose="020B0503020204020204" charset="-122"/>
            </a:endParaRPr>
          </a:p>
        </p:txBody>
      </p:sp>
      <p:sp>
        <p:nvSpPr>
          <p:cNvPr id="17421" name="文本框 17"/>
          <p:cNvSpPr txBox="1">
            <a:spLocks noChangeArrowheads="1"/>
          </p:cNvSpPr>
          <p:nvPr>
            <p:custDataLst>
              <p:tags r:id="rId9"/>
            </p:custDataLst>
          </p:nvPr>
        </p:nvSpPr>
        <p:spPr bwMode="auto">
          <a:xfrm>
            <a:off x="1734688" y="1055856"/>
            <a:ext cx="1581168" cy="306705"/>
          </a:xfrm>
          <a:prstGeom prst="rect">
            <a:avLst/>
          </a:prstGeom>
          <a:noFill/>
          <a:ln w="9525">
            <a:noFill/>
            <a:miter lim="800000"/>
          </a:ln>
        </p:spPr>
        <p:txBody>
          <a:bodyPr wrap="square">
            <a:spAutoFit/>
          </a:bodyPr>
          <a:lstStyle/>
          <a:p>
            <a:pPr defTabSz="914400" fontAlgn="base">
              <a:spcBef>
                <a:spcPct val="0"/>
              </a:spcBef>
              <a:spcAft>
                <a:spcPct val="0"/>
              </a:spcAft>
              <a:defRPr/>
            </a:pPr>
            <a:r>
              <a:rPr lang="zh-CN" altLang="en-US" b="1" dirty="0">
                <a:solidFill>
                  <a:prstClr val="black"/>
                </a:solidFill>
                <a:latin typeface="微软雅黑" panose="020B0503020204020204" charset="-122"/>
                <a:ea typeface="微软雅黑" panose="020B0503020204020204" charset="-122"/>
              </a:rPr>
              <a:t>招生专业与类型</a:t>
            </a:r>
          </a:p>
        </p:txBody>
      </p:sp>
      <p:sp>
        <p:nvSpPr>
          <p:cNvPr id="11" name="文本框 21"/>
          <p:cNvSpPr txBox="1">
            <a:spLocks noChangeArrowheads="1"/>
          </p:cNvSpPr>
          <p:nvPr>
            <p:custDataLst>
              <p:tags r:id="rId10"/>
            </p:custDataLst>
          </p:nvPr>
        </p:nvSpPr>
        <p:spPr bwMode="auto">
          <a:xfrm>
            <a:off x="5042739" y="42866"/>
            <a:ext cx="3771265" cy="275590"/>
          </a:xfrm>
          <a:prstGeom prst="rect">
            <a:avLst/>
          </a:prstGeom>
          <a:noFill/>
          <a:ln w="9525">
            <a:noFill/>
            <a:miter lim="800000"/>
          </a:ln>
        </p:spPr>
        <p:txBody>
          <a:bodyPr wrap="square">
            <a:spAutoFit/>
          </a:bodyPr>
          <a:lstStyle/>
          <a:p>
            <a:pPr marL="0" marR="0" lvl="0" indent="0" algn="l" defTabSz="914400" rtl="0" eaLnBrk="1" fontAlgn="base" latinLnBrk="0" hangingPunct="1">
              <a:lnSpc>
                <a:spcPct val="120000"/>
              </a:lnSpc>
              <a:spcBef>
                <a:spcPct val="0"/>
              </a:spcBef>
              <a:spcAft>
                <a:spcPct val="0"/>
              </a:spcAft>
              <a:buClrTx/>
              <a:buSzTx/>
              <a:buFontTx/>
              <a:buNone/>
              <a:defRPr/>
            </a:pPr>
            <a:r>
              <a:rPr kumimoji="0" lang="zh-CN" altLang="zh-CN" sz="10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rPr>
              <a:t>招生单位：广东省心血管病研究所</a:t>
            </a:r>
            <a:r>
              <a:rPr kumimoji="0" lang="en-US" altLang="zh-CN" sz="10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rPr>
              <a:t>      </a:t>
            </a:r>
            <a:r>
              <a:rPr kumimoji="0" lang="zh-CN" altLang="zh-CN" sz="10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rPr>
              <a:t>招生代码：</a:t>
            </a:r>
            <a:r>
              <a:rPr kumimoji="0" lang="en-US" altLang="zh-CN" sz="10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rPr>
              <a:t>88911</a:t>
            </a:r>
          </a:p>
        </p:txBody>
      </p:sp>
      <p:pic>
        <p:nvPicPr>
          <p:cNvPr id="17422" name="图片 24"/>
          <p:cNvPicPr>
            <a:picLocks noChangeAspect="1"/>
          </p:cNvPicPr>
          <p:nvPr>
            <p:custDataLst>
              <p:tags r:id="rId11"/>
            </p:custDataLst>
          </p:nvPr>
        </p:nvPicPr>
        <p:blipFill>
          <a:blip r:embed="rId20" cstate="print"/>
          <a:srcRect t="3896" r="91544" b="3088"/>
          <a:stretch>
            <a:fillRect/>
          </a:stretch>
        </p:blipFill>
        <p:spPr bwMode="auto">
          <a:xfrm>
            <a:off x="1479441" y="1692792"/>
            <a:ext cx="309562" cy="358775"/>
          </a:xfrm>
          <a:prstGeom prst="rect">
            <a:avLst/>
          </a:prstGeom>
          <a:noFill/>
          <a:ln w="9525">
            <a:noFill/>
            <a:miter lim="800000"/>
            <a:headEnd/>
            <a:tailEnd/>
          </a:ln>
        </p:spPr>
      </p:pic>
      <p:sp>
        <p:nvSpPr>
          <p:cNvPr id="17423" name="文本框 25"/>
          <p:cNvSpPr txBox="1">
            <a:spLocks noChangeArrowheads="1"/>
          </p:cNvSpPr>
          <p:nvPr>
            <p:custDataLst>
              <p:tags r:id="rId12"/>
            </p:custDataLst>
          </p:nvPr>
        </p:nvSpPr>
        <p:spPr bwMode="auto">
          <a:xfrm>
            <a:off x="1750521" y="1702909"/>
            <a:ext cx="1441420" cy="307777"/>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教育与工作经历</a:t>
            </a:r>
          </a:p>
        </p:txBody>
      </p:sp>
      <p:pic>
        <p:nvPicPr>
          <p:cNvPr id="13" name="图片 24"/>
          <p:cNvPicPr>
            <a:picLocks noChangeAspect="1"/>
          </p:cNvPicPr>
          <p:nvPr>
            <p:custDataLst>
              <p:tags r:id="rId13"/>
            </p:custDataLst>
          </p:nvPr>
        </p:nvPicPr>
        <p:blipFill>
          <a:blip r:embed="rId20" cstate="print"/>
          <a:srcRect t="3896" r="91544" b="3088"/>
          <a:stretch>
            <a:fillRect/>
          </a:stretch>
        </p:blipFill>
        <p:spPr bwMode="auto">
          <a:xfrm>
            <a:off x="1473006" y="3645196"/>
            <a:ext cx="309562" cy="358775"/>
          </a:xfrm>
          <a:prstGeom prst="rect">
            <a:avLst/>
          </a:prstGeom>
          <a:noFill/>
          <a:ln w="9525">
            <a:noFill/>
            <a:miter lim="800000"/>
            <a:headEnd/>
            <a:tailEnd/>
          </a:ln>
        </p:spPr>
      </p:pic>
      <p:sp>
        <p:nvSpPr>
          <p:cNvPr id="14" name="文本框 25"/>
          <p:cNvSpPr txBox="1">
            <a:spLocks noChangeArrowheads="1"/>
          </p:cNvSpPr>
          <p:nvPr>
            <p:custDataLst>
              <p:tags r:id="rId14"/>
            </p:custDataLst>
          </p:nvPr>
        </p:nvSpPr>
        <p:spPr bwMode="auto">
          <a:xfrm>
            <a:off x="1768679" y="3667240"/>
            <a:ext cx="894080" cy="306705"/>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招生要求</a:t>
            </a:r>
          </a:p>
        </p:txBody>
      </p:sp>
      <p:pic>
        <p:nvPicPr>
          <p:cNvPr id="15" name="图片 24"/>
          <p:cNvPicPr>
            <a:picLocks noChangeAspect="1"/>
          </p:cNvPicPr>
          <p:nvPr>
            <p:custDataLst>
              <p:tags r:id="rId15"/>
            </p:custDataLst>
          </p:nvPr>
        </p:nvPicPr>
        <p:blipFill>
          <a:blip r:embed="rId20" cstate="print"/>
          <a:srcRect t="3896" r="91544" b="3088"/>
          <a:stretch>
            <a:fillRect/>
          </a:stretch>
        </p:blipFill>
        <p:spPr bwMode="auto">
          <a:xfrm>
            <a:off x="4799663" y="1030240"/>
            <a:ext cx="309562" cy="358775"/>
          </a:xfrm>
          <a:prstGeom prst="rect">
            <a:avLst/>
          </a:prstGeom>
          <a:noFill/>
          <a:ln w="9525">
            <a:noFill/>
            <a:miter lim="800000"/>
            <a:headEnd/>
            <a:tailEnd/>
          </a:ln>
        </p:spPr>
      </p:pic>
      <p:sp>
        <p:nvSpPr>
          <p:cNvPr id="16" name="文本框 25"/>
          <p:cNvSpPr txBox="1">
            <a:spLocks noChangeArrowheads="1"/>
          </p:cNvSpPr>
          <p:nvPr>
            <p:custDataLst>
              <p:tags r:id="rId16"/>
            </p:custDataLst>
          </p:nvPr>
        </p:nvSpPr>
        <p:spPr bwMode="auto">
          <a:xfrm>
            <a:off x="5070170" y="1052381"/>
            <a:ext cx="894080" cy="306705"/>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科研工作</a:t>
            </a:r>
          </a:p>
        </p:txBody>
      </p:sp>
      <p:sp>
        <p:nvSpPr>
          <p:cNvPr id="17414" name="文本框 13"/>
          <p:cNvSpPr txBox="1">
            <a:spLocks noChangeArrowheads="1"/>
          </p:cNvSpPr>
          <p:nvPr>
            <p:custDataLst>
              <p:tags r:id="rId17"/>
            </p:custDataLst>
          </p:nvPr>
        </p:nvSpPr>
        <p:spPr bwMode="auto">
          <a:xfrm>
            <a:off x="5082812" y="1348052"/>
            <a:ext cx="3991916" cy="3185231"/>
          </a:xfrm>
          <a:prstGeom prst="rect">
            <a:avLst/>
          </a:prstGeom>
          <a:noFill/>
          <a:ln w="9525">
            <a:noFill/>
            <a:miter lim="800000"/>
          </a:ln>
        </p:spPr>
        <p:txBody>
          <a:bodyPr wrap="square">
            <a:spAutoFit/>
          </a:bodyPr>
          <a:lstStyle/>
          <a:p>
            <a:pPr>
              <a:lnSpc>
                <a:spcPct val="120000"/>
              </a:lnSpc>
              <a:spcBef>
                <a:spcPts val="600"/>
              </a:spcBef>
              <a:defRPr/>
            </a:pPr>
            <a:r>
              <a:rPr lang="zh-CN" altLang="en-US" sz="1000" b="1" dirty="0">
                <a:solidFill>
                  <a:prstClr val="black"/>
                </a:solidFill>
                <a:latin typeface="微软雅黑" panose="020B0503020204020204" charset="-122"/>
                <a:ea typeface="微软雅黑" panose="020B0503020204020204" charset="-122"/>
              </a:rPr>
              <a:t>研究方向：</a:t>
            </a:r>
            <a:r>
              <a:rPr lang="zh-CN" altLang="en-US" sz="1000" dirty="0">
                <a:solidFill>
                  <a:prstClr val="black"/>
                </a:solidFill>
                <a:latin typeface="微软雅黑" panose="020B0503020204020204" charset="-122"/>
                <a:ea typeface="微软雅黑" panose="020B0503020204020204" charset="-122"/>
              </a:rPr>
              <a:t>长期从事大脑和脊髓的发育、损伤再生及基因编辑技术应用研究，建立了世界领先的以墨西哥钝口螈为模型研究中枢神经损伤修复的独特实验平台。近年来，主要关注于利用功能基因组学、单细胞测序、空间转录组学、活体成像和药物筛选等方法研究组织器官再生的分子和细胞机制，开发促进组织器官再生的小分子药物等。</a:t>
            </a:r>
          </a:p>
          <a:p>
            <a:pPr>
              <a:lnSpc>
                <a:spcPct val="120000"/>
              </a:lnSpc>
              <a:spcBef>
                <a:spcPts val="600"/>
              </a:spcBef>
              <a:defRPr/>
            </a:pPr>
            <a:r>
              <a:rPr lang="zh-CN" altLang="en-US" sz="1000" b="1" dirty="0">
                <a:solidFill>
                  <a:prstClr val="black"/>
                </a:solidFill>
                <a:latin typeface="微软雅黑" panose="020B0503020204020204" charset="-122"/>
                <a:ea typeface="微软雅黑" panose="020B0503020204020204" charset="-122"/>
              </a:rPr>
              <a:t>主要业绩</a:t>
            </a:r>
            <a:r>
              <a:rPr kumimoji="0" lang="zh-CN" altLang="en-US" sz="10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a:t>
            </a:r>
            <a:r>
              <a:rPr lang="zh-CN" altLang="en-US" sz="1000" dirty="0">
                <a:solidFill>
                  <a:prstClr val="black"/>
                </a:solidFill>
                <a:latin typeface="微软雅黑" panose="020B0503020204020204" charset="-122"/>
                <a:ea typeface="微软雅黑" panose="020B0503020204020204" charset="-122"/>
              </a:rPr>
              <a:t>研究成果发表在</a:t>
            </a:r>
            <a:r>
              <a:rPr lang="en-US" altLang="zh-CN" sz="1000" dirty="0">
                <a:solidFill>
                  <a:prstClr val="black"/>
                </a:solidFill>
                <a:latin typeface="微软雅黑" panose="020B0503020204020204" charset="-122"/>
                <a:ea typeface="微软雅黑" panose="020B0503020204020204" charset="-122"/>
              </a:rPr>
              <a:t>Science</a:t>
            </a:r>
            <a:r>
              <a:rPr lang="zh-CN" altLang="en-US" sz="1000" dirty="0">
                <a:solidFill>
                  <a:prstClr val="black"/>
                </a:solidFill>
                <a:latin typeface="微软雅黑" panose="020B0503020204020204" charset="-122"/>
                <a:ea typeface="微软雅黑" panose="020B0503020204020204" charset="-122"/>
              </a:rPr>
              <a:t>、</a:t>
            </a:r>
            <a:r>
              <a:rPr lang="en-US" altLang="zh-CN" sz="1000" dirty="0">
                <a:solidFill>
                  <a:prstClr val="black"/>
                </a:solidFill>
                <a:latin typeface="微软雅黑" panose="020B0503020204020204" charset="-122"/>
                <a:ea typeface="微软雅黑" panose="020B0503020204020204" charset="-122"/>
              </a:rPr>
              <a:t>Nature</a:t>
            </a:r>
            <a:r>
              <a:rPr lang="zh-CN" altLang="en-US" sz="1000" dirty="0">
                <a:solidFill>
                  <a:prstClr val="black"/>
                </a:solidFill>
                <a:latin typeface="微软雅黑" panose="020B0503020204020204" charset="-122"/>
                <a:ea typeface="微软雅黑" panose="020B0503020204020204" charset="-122"/>
              </a:rPr>
              <a:t>、</a:t>
            </a:r>
            <a:r>
              <a:rPr lang="en-US" altLang="zh-CN" sz="1000" dirty="0">
                <a:solidFill>
                  <a:prstClr val="black"/>
                </a:solidFill>
                <a:latin typeface="微软雅黑" panose="020B0503020204020204" charset="-122"/>
                <a:ea typeface="微软雅黑" panose="020B0503020204020204" charset="-122"/>
              </a:rPr>
              <a:t>Nature Communications</a:t>
            </a:r>
            <a:r>
              <a:rPr lang="zh-CN" altLang="en-US" sz="1000" dirty="0">
                <a:solidFill>
                  <a:prstClr val="black"/>
                </a:solidFill>
                <a:latin typeface="微软雅黑" panose="020B0503020204020204" charset="-122"/>
                <a:ea typeface="微软雅黑" panose="020B0503020204020204" charset="-122"/>
              </a:rPr>
              <a:t>、</a:t>
            </a:r>
            <a:r>
              <a:rPr lang="en-US" altLang="zh-CN" sz="1000" dirty="0">
                <a:solidFill>
                  <a:prstClr val="black"/>
                </a:solidFill>
                <a:latin typeface="微软雅黑" panose="020B0503020204020204" charset="-122"/>
                <a:ea typeface="微软雅黑" panose="020B0503020204020204" charset="-122"/>
              </a:rPr>
              <a:t>Nature Protocols</a:t>
            </a:r>
            <a:r>
              <a:rPr lang="zh-CN" altLang="en-US" sz="1000" dirty="0">
                <a:solidFill>
                  <a:prstClr val="black"/>
                </a:solidFill>
                <a:latin typeface="微软雅黑" panose="020B0503020204020204" charset="-122"/>
                <a:ea typeface="微软雅黑" panose="020B0503020204020204" charset="-122"/>
              </a:rPr>
              <a:t>、</a:t>
            </a:r>
            <a:r>
              <a:rPr lang="en-US" altLang="zh-CN" sz="1000" dirty="0">
                <a:solidFill>
                  <a:prstClr val="black"/>
                </a:solidFill>
                <a:latin typeface="微软雅黑" panose="020B0503020204020204" charset="-122"/>
                <a:ea typeface="微软雅黑" panose="020B0503020204020204" charset="-122"/>
              </a:rPr>
              <a:t>PNAS</a:t>
            </a:r>
            <a:r>
              <a:rPr lang="zh-CN" altLang="en-US" sz="1000" dirty="0">
                <a:solidFill>
                  <a:prstClr val="black"/>
                </a:solidFill>
                <a:latin typeface="微软雅黑" panose="020B0503020204020204" charset="-122"/>
                <a:ea typeface="微软雅黑" panose="020B0503020204020204" charset="-122"/>
              </a:rPr>
              <a:t>、</a:t>
            </a:r>
            <a:r>
              <a:rPr lang="en-US" altLang="zh-CN" sz="1000" dirty="0">
                <a:solidFill>
                  <a:prstClr val="black"/>
                </a:solidFill>
                <a:latin typeface="微软雅黑" panose="020B0503020204020204" charset="-122"/>
                <a:ea typeface="微软雅黑" panose="020B0503020204020204" charset="-122"/>
              </a:rPr>
              <a:t>PLOS Biology</a:t>
            </a:r>
            <a:r>
              <a:rPr lang="zh-CN" altLang="en-US" sz="1000" dirty="0">
                <a:solidFill>
                  <a:prstClr val="black"/>
                </a:solidFill>
                <a:latin typeface="微软雅黑" panose="020B0503020204020204" charset="-122"/>
                <a:ea typeface="微软雅黑" panose="020B0503020204020204" charset="-122"/>
              </a:rPr>
              <a:t>、</a:t>
            </a:r>
            <a:r>
              <a:rPr lang="en-US" altLang="zh-CN" sz="1000" dirty="0">
                <a:solidFill>
                  <a:prstClr val="black"/>
                </a:solidFill>
                <a:latin typeface="微软雅黑" panose="020B0503020204020204" charset="-122"/>
                <a:ea typeface="微软雅黑" panose="020B0503020204020204" charset="-122"/>
              </a:rPr>
              <a:t>Cell Reports</a:t>
            </a:r>
            <a:r>
              <a:rPr lang="zh-CN" altLang="en-US" sz="1000" dirty="0">
                <a:solidFill>
                  <a:prstClr val="black"/>
                </a:solidFill>
                <a:latin typeface="微软雅黑" panose="020B0503020204020204" charset="-122"/>
                <a:ea typeface="微软雅黑" panose="020B0503020204020204" charset="-122"/>
              </a:rPr>
              <a:t>、</a:t>
            </a:r>
            <a:r>
              <a:rPr lang="en-US" altLang="zh-CN" sz="1000" dirty="0">
                <a:solidFill>
                  <a:prstClr val="black"/>
                </a:solidFill>
                <a:latin typeface="微软雅黑" panose="020B0503020204020204" charset="-122"/>
                <a:ea typeface="微软雅黑" panose="020B0503020204020204" charset="-122"/>
              </a:rPr>
              <a:t>Stem Cell Reports</a:t>
            </a:r>
            <a:r>
              <a:rPr lang="zh-CN" altLang="en-US" sz="1000" dirty="0">
                <a:solidFill>
                  <a:prstClr val="black"/>
                </a:solidFill>
                <a:latin typeface="微软雅黑" panose="020B0503020204020204" charset="-122"/>
                <a:ea typeface="微软雅黑" panose="020B0503020204020204" charset="-122"/>
              </a:rPr>
              <a:t>等学术期刊；参与制定团体标准</a:t>
            </a:r>
            <a:r>
              <a:rPr lang="en-US" altLang="zh-CN" sz="1000" dirty="0">
                <a:solidFill>
                  <a:prstClr val="black"/>
                </a:solidFill>
                <a:latin typeface="微软雅黑" panose="020B0503020204020204" charset="-122"/>
                <a:ea typeface="微软雅黑" panose="020B0503020204020204" charset="-122"/>
              </a:rPr>
              <a:t>《</a:t>
            </a:r>
            <a:r>
              <a:rPr lang="zh-CN" altLang="en-US" sz="1000" dirty="0">
                <a:solidFill>
                  <a:prstClr val="black"/>
                </a:solidFill>
                <a:latin typeface="微软雅黑" panose="020B0503020204020204" charset="-122"/>
                <a:ea typeface="微软雅黑" panose="020B0503020204020204" charset="-122"/>
              </a:rPr>
              <a:t>人类疾病模型技术体系</a:t>
            </a:r>
            <a:r>
              <a:rPr lang="en-US" altLang="zh-CN" sz="1000" dirty="0">
                <a:solidFill>
                  <a:prstClr val="black"/>
                </a:solidFill>
                <a:latin typeface="微软雅黑" panose="020B0503020204020204" charset="-122"/>
                <a:ea typeface="微软雅黑" panose="020B0503020204020204" charset="-122"/>
              </a:rPr>
              <a:t>》</a:t>
            </a:r>
            <a:r>
              <a:rPr lang="zh-CN" altLang="en-US" sz="1000" dirty="0">
                <a:solidFill>
                  <a:prstClr val="black"/>
                </a:solidFill>
                <a:latin typeface="微软雅黑" panose="020B0503020204020204" charset="-122"/>
                <a:ea typeface="微软雅黑" panose="020B0503020204020204" charset="-122"/>
              </a:rPr>
              <a:t>和</a:t>
            </a:r>
            <a:r>
              <a:rPr lang="en-US" altLang="zh-CN" sz="1000" dirty="0">
                <a:solidFill>
                  <a:prstClr val="black"/>
                </a:solidFill>
                <a:latin typeface="微软雅黑" panose="020B0503020204020204" charset="-122"/>
                <a:ea typeface="微软雅黑" panose="020B0503020204020204" charset="-122"/>
              </a:rPr>
              <a:t>《</a:t>
            </a:r>
            <a:r>
              <a:rPr lang="zh-CN" altLang="en-US" sz="1000" dirty="0">
                <a:solidFill>
                  <a:prstClr val="black"/>
                </a:solidFill>
                <a:latin typeface="微软雅黑" panose="020B0503020204020204" charset="-122"/>
                <a:ea typeface="微软雅黑" panose="020B0503020204020204" charset="-122"/>
              </a:rPr>
              <a:t>人类疾病模型制备与应用规范概要</a:t>
            </a:r>
            <a:r>
              <a:rPr lang="en-US" altLang="zh-CN" sz="1000" dirty="0">
                <a:solidFill>
                  <a:prstClr val="black"/>
                </a:solidFill>
                <a:latin typeface="微软雅黑" panose="020B0503020204020204" charset="-122"/>
                <a:ea typeface="微软雅黑" panose="020B0503020204020204" charset="-122"/>
              </a:rPr>
              <a:t>》</a:t>
            </a:r>
            <a:r>
              <a:rPr lang="zh-CN" altLang="en-US" sz="1000" dirty="0">
                <a:solidFill>
                  <a:prstClr val="black"/>
                </a:solidFill>
                <a:latin typeface="微软雅黑" panose="020B0503020204020204" charset="-122"/>
                <a:ea typeface="微软雅黑" panose="020B0503020204020204" charset="-122"/>
              </a:rPr>
              <a:t>。</a:t>
            </a:r>
          </a:p>
          <a:p>
            <a:pPr>
              <a:lnSpc>
                <a:spcPct val="120000"/>
              </a:lnSpc>
              <a:spcBef>
                <a:spcPts val="600"/>
              </a:spcBef>
              <a:defRPr/>
            </a:pPr>
            <a:r>
              <a:rPr kumimoji="0" lang="zh-CN" altLang="en-US" sz="10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研究资助：</a:t>
            </a:r>
            <a:r>
              <a:rPr lang="zh-CN" altLang="en-US" sz="1000" dirty="0">
                <a:solidFill>
                  <a:prstClr val="black"/>
                </a:solidFill>
                <a:latin typeface="微软雅黑" panose="020B0503020204020204" charset="-122"/>
                <a:ea typeface="微软雅黑" panose="020B0503020204020204" charset="-122"/>
              </a:rPr>
              <a:t>获得国家科技部重点研发计划项目</a:t>
            </a:r>
            <a:r>
              <a:rPr lang="en-US" altLang="zh-CN" sz="1000" dirty="0">
                <a:solidFill>
                  <a:prstClr val="black"/>
                </a:solidFill>
                <a:latin typeface="微软雅黑" panose="020B0503020204020204" charset="-122"/>
                <a:ea typeface="微软雅黑" panose="020B0503020204020204" charset="-122"/>
              </a:rPr>
              <a:t>2</a:t>
            </a:r>
            <a:r>
              <a:rPr lang="zh-CN" altLang="en-US" sz="1000" dirty="0">
                <a:solidFill>
                  <a:prstClr val="black"/>
                </a:solidFill>
                <a:latin typeface="微软雅黑" panose="020B0503020204020204" charset="-122"/>
                <a:ea typeface="微软雅黑" panose="020B0503020204020204" charset="-122"/>
              </a:rPr>
              <a:t>项（项目负责人，</a:t>
            </a:r>
            <a:r>
              <a:rPr lang="en-US" altLang="zh-CN" sz="1000" dirty="0">
                <a:solidFill>
                  <a:prstClr val="black"/>
                </a:solidFill>
                <a:latin typeface="微软雅黑" panose="020B0503020204020204" charset="-122"/>
                <a:ea typeface="微软雅黑" panose="020B0503020204020204" charset="-122"/>
              </a:rPr>
              <a:t>2020</a:t>
            </a:r>
            <a:r>
              <a:rPr lang="zh-CN" altLang="en-US" sz="1000" dirty="0">
                <a:solidFill>
                  <a:prstClr val="black"/>
                </a:solidFill>
                <a:latin typeface="微软雅黑" panose="020B0503020204020204" charset="-122"/>
                <a:ea typeface="微软雅黑" panose="020B0503020204020204" charset="-122"/>
              </a:rPr>
              <a:t>；子课题负责人，</a:t>
            </a:r>
            <a:r>
              <a:rPr lang="en-US" altLang="zh-CN" sz="1000" dirty="0">
                <a:solidFill>
                  <a:prstClr val="black"/>
                </a:solidFill>
                <a:latin typeface="微软雅黑" panose="020B0503020204020204" charset="-122"/>
                <a:ea typeface="微软雅黑" panose="020B0503020204020204" charset="-122"/>
              </a:rPr>
              <a:t>2021</a:t>
            </a:r>
            <a:r>
              <a:rPr lang="zh-CN" altLang="en-US" sz="1000" dirty="0">
                <a:solidFill>
                  <a:prstClr val="black"/>
                </a:solidFill>
                <a:latin typeface="微软雅黑" panose="020B0503020204020204" charset="-122"/>
                <a:ea typeface="微软雅黑" panose="020B0503020204020204" charset="-122"/>
              </a:rPr>
              <a:t>）、国家自然科学基金面上项目</a:t>
            </a:r>
            <a:r>
              <a:rPr lang="en-US" altLang="zh-CN" sz="1000" dirty="0">
                <a:solidFill>
                  <a:prstClr val="black"/>
                </a:solidFill>
                <a:latin typeface="微软雅黑" panose="020B0503020204020204" charset="-122"/>
                <a:ea typeface="微软雅黑" panose="020B0503020204020204" charset="-122"/>
              </a:rPr>
              <a:t>2</a:t>
            </a:r>
            <a:r>
              <a:rPr lang="zh-CN" altLang="en-US" sz="1000" dirty="0">
                <a:solidFill>
                  <a:prstClr val="black"/>
                </a:solidFill>
                <a:latin typeface="微软雅黑" panose="020B0503020204020204" charset="-122"/>
                <a:ea typeface="微软雅黑" panose="020B0503020204020204" charset="-122"/>
              </a:rPr>
              <a:t>项（</a:t>
            </a:r>
            <a:r>
              <a:rPr lang="en-US" altLang="zh-CN" sz="1000" dirty="0">
                <a:solidFill>
                  <a:prstClr val="black"/>
                </a:solidFill>
                <a:latin typeface="微软雅黑" panose="020B0503020204020204" charset="-122"/>
                <a:ea typeface="微软雅黑" panose="020B0503020204020204" charset="-122"/>
              </a:rPr>
              <a:t>2018</a:t>
            </a:r>
            <a:r>
              <a:rPr lang="zh-CN" altLang="en-US" sz="1000" dirty="0">
                <a:solidFill>
                  <a:prstClr val="black"/>
                </a:solidFill>
                <a:latin typeface="微软雅黑" panose="020B0503020204020204" charset="-122"/>
                <a:ea typeface="微软雅黑" panose="020B0503020204020204" charset="-122"/>
              </a:rPr>
              <a:t>及</a:t>
            </a:r>
            <a:r>
              <a:rPr lang="en-US" altLang="zh-CN" sz="1000" dirty="0">
                <a:solidFill>
                  <a:prstClr val="black"/>
                </a:solidFill>
                <a:latin typeface="微软雅黑" panose="020B0503020204020204" charset="-122"/>
                <a:ea typeface="微软雅黑" panose="020B0503020204020204" charset="-122"/>
              </a:rPr>
              <a:t>2020</a:t>
            </a:r>
            <a:r>
              <a:rPr lang="zh-CN" altLang="en-US" sz="1000" dirty="0">
                <a:solidFill>
                  <a:prstClr val="black"/>
                </a:solidFill>
                <a:latin typeface="微软雅黑" panose="020B0503020204020204" charset="-122"/>
                <a:ea typeface="微软雅黑" panose="020B0503020204020204" charset="-122"/>
              </a:rPr>
              <a:t>）、国家自然科学基金重大研究计划项目</a:t>
            </a:r>
            <a:r>
              <a:rPr lang="en-US" altLang="zh-CN" sz="1000" dirty="0">
                <a:solidFill>
                  <a:prstClr val="black"/>
                </a:solidFill>
                <a:latin typeface="微软雅黑" panose="020B0503020204020204" charset="-122"/>
                <a:ea typeface="微软雅黑" panose="020B0503020204020204" charset="-122"/>
              </a:rPr>
              <a:t>1</a:t>
            </a:r>
            <a:r>
              <a:rPr lang="zh-CN" altLang="en-US" sz="1000" dirty="0">
                <a:solidFill>
                  <a:prstClr val="black"/>
                </a:solidFill>
                <a:latin typeface="微软雅黑" panose="020B0503020204020204" charset="-122"/>
                <a:ea typeface="微软雅黑" panose="020B0503020204020204" charset="-122"/>
              </a:rPr>
              <a:t>项（</a:t>
            </a:r>
            <a:r>
              <a:rPr lang="en-US" altLang="zh-CN" sz="1000" dirty="0">
                <a:solidFill>
                  <a:prstClr val="black"/>
                </a:solidFill>
                <a:latin typeface="微软雅黑" panose="020B0503020204020204" charset="-122"/>
                <a:ea typeface="微软雅黑" panose="020B0503020204020204" charset="-122"/>
              </a:rPr>
              <a:t>2022</a:t>
            </a:r>
            <a:r>
              <a:rPr lang="zh-CN" altLang="en-US" sz="1000" dirty="0">
                <a:solidFill>
                  <a:prstClr val="black"/>
                </a:solidFill>
                <a:latin typeface="微软雅黑" panose="020B0503020204020204" charset="-122"/>
                <a:ea typeface="微软雅黑" panose="020B0503020204020204" charset="-122"/>
              </a:rPr>
              <a:t>）、广东省教育厅基础研究和应用基础研究重点项目</a:t>
            </a:r>
            <a:r>
              <a:rPr lang="en-US" altLang="zh-CN" sz="1000" dirty="0">
                <a:solidFill>
                  <a:prstClr val="black"/>
                </a:solidFill>
                <a:latin typeface="微软雅黑" panose="020B0503020204020204" charset="-122"/>
                <a:ea typeface="微软雅黑" panose="020B0503020204020204" charset="-122"/>
              </a:rPr>
              <a:t>1</a:t>
            </a:r>
            <a:r>
              <a:rPr lang="zh-CN" altLang="en-US" sz="1000" dirty="0">
                <a:solidFill>
                  <a:prstClr val="black"/>
                </a:solidFill>
                <a:latin typeface="微软雅黑" panose="020B0503020204020204" charset="-122"/>
                <a:ea typeface="微软雅黑" panose="020B0503020204020204" charset="-122"/>
              </a:rPr>
              <a:t>项（</a:t>
            </a:r>
            <a:r>
              <a:rPr lang="en-US" altLang="zh-CN" sz="1000" dirty="0">
                <a:solidFill>
                  <a:prstClr val="black"/>
                </a:solidFill>
                <a:latin typeface="微软雅黑" panose="020B0503020204020204" charset="-122"/>
                <a:ea typeface="微软雅黑" panose="020B0503020204020204" charset="-122"/>
              </a:rPr>
              <a:t>2019</a:t>
            </a:r>
            <a:r>
              <a:rPr lang="zh-CN" altLang="en-US" sz="1000" dirty="0">
                <a:solidFill>
                  <a:prstClr val="black"/>
                </a:solidFill>
                <a:latin typeface="微软雅黑" panose="020B0503020204020204" charset="-122"/>
                <a:ea typeface="微软雅黑" panose="020B0503020204020204" charset="-122"/>
              </a:rPr>
              <a:t>），目前在研经费约</a:t>
            </a:r>
            <a:r>
              <a:rPr lang="en-US" altLang="zh-CN" sz="1000" dirty="0">
                <a:solidFill>
                  <a:prstClr val="black"/>
                </a:solidFill>
                <a:latin typeface="微软雅黑" panose="020B0503020204020204" charset="-122"/>
                <a:ea typeface="微软雅黑" panose="020B0503020204020204" charset="-122"/>
              </a:rPr>
              <a:t>1000</a:t>
            </a:r>
            <a:r>
              <a:rPr lang="zh-CN" altLang="en-US" sz="1000" dirty="0">
                <a:solidFill>
                  <a:prstClr val="black"/>
                </a:solidFill>
                <a:latin typeface="微软雅黑" panose="020B0503020204020204" charset="-122"/>
                <a:ea typeface="微软雅黑" panose="020B0503020204020204" charset="-122"/>
              </a:rPr>
              <a:t>余万。</a:t>
            </a:r>
          </a:p>
        </p:txBody>
      </p:sp>
      <p:pic>
        <p:nvPicPr>
          <p:cNvPr id="21" name="图片 20" descr="费老师白底照片.png"/>
          <p:cNvPicPr>
            <a:picLocks noChangeAspect="1"/>
          </p:cNvPicPr>
          <p:nvPr/>
        </p:nvPicPr>
        <p:blipFill>
          <a:blip r:embed="rId21" cstate="print"/>
          <a:stretch>
            <a:fillRect/>
          </a:stretch>
        </p:blipFill>
        <p:spPr>
          <a:xfrm>
            <a:off x="36088" y="1074236"/>
            <a:ext cx="1272752" cy="1595886"/>
          </a:xfrm>
          <a:prstGeom prst="rect">
            <a:avLst/>
          </a:prstGeom>
        </p:spPr>
      </p:pic>
      <p:sp>
        <p:nvSpPr>
          <p:cNvPr id="20" name="TextBox 19"/>
          <p:cNvSpPr txBox="1"/>
          <p:nvPr/>
        </p:nvSpPr>
        <p:spPr>
          <a:xfrm>
            <a:off x="1763176" y="4008474"/>
            <a:ext cx="3161599" cy="400110"/>
          </a:xfrm>
          <a:prstGeom prst="rect">
            <a:avLst/>
          </a:prstGeom>
          <a:noFill/>
        </p:spPr>
        <p:txBody>
          <a:bodyPr wrap="square" rtlCol="0">
            <a:spAutoFit/>
          </a:bodyPr>
          <a:lstStyle/>
          <a:p>
            <a:r>
              <a:rPr lang="zh-CN" altLang="en-US" sz="1000" dirty="0">
                <a:solidFill>
                  <a:prstClr val="black"/>
                </a:solidFill>
                <a:latin typeface="微软雅黑" panose="020B0503020204020204" charset="-122"/>
                <a:ea typeface="微软雅黑" panose="020B0503020204020204" charset="-122"/>
              </a:rPr>
              <a:t>性格开朗，乐观积极，不怕吃苦，热爱专业，有一定生物学科研基础及良好的英文能力。</a:t>
            </a:r>
          </a:p>
        </p:txBody>
      </p:sp>
      <p:sp>
        <p:nvSpPr>
          <p:cNvPr id="4" name="文本框 3">
            <a:extLst>
              <a:ext uri="{FF2B5EF4-FFF2-40B4-BE49-F238E27FC236}">
                <a16:creationId xmlns:a16="http://schemas.microsoft.com/office/drawing/2014/main" id="{C7DA299F-6132-7F68-A7FD-CBA77A0B5287}"/>
              </a:ext>
            </a:extLst>
          </p:cNvPr>
          <p:cNvSpPr txBox="1"/>
          <p:nvPr/>
        </p:nvSpPr>
        <p:spPr>
          <a:xfrm>
            <a:off x="1589922" y="2142175"/>
            <a:ext cx="3444326" cy="1323439"/>
          </a:xfrm>
          <a:prstGeom prst="rect">
            <a:avLst/>
          </a:prstGeom>
          <a:noFill/>
        </p:spPr>
        <p:txBody>
          <a:bodyPr wrap="square" rtlCol="0" anchor="t">
            <a:spAutoFit/>
          </a:bodyPr>
          <a:lstStyle/>
          <a:p>
            <a:pPr marL="171450" indent="-171450">
              <a:buFont typeface="Wingdings" panose="05000000000000000000" pitchFamily="2" charset="2"/>
              <a:buChar char="u"/>
            </a:pPr>
            <a:r>
              <a:rPr lang="en-US" altLang="zh-CN" sz="1000" dirty="0">
                <a:latin typeface="Times New Roman" panose="02020603050405020304" pitchFamily="18" charset="0"/>
                <a:cs typeface="Times New Roman" panose="02020603050405020304" pitchFamily="18" charset="0"/>
              </a:rPr>
              <a:t>2020.12-</a:t>
            </a:r>
            <a:r>
              <a:rPr lang="zh-CN" altLang="en-US" sz="1000" dirty="0">
                <a:latin typeface="Times New Roman" panose="02020603050405020304" pitchFamily="18" charset="0"/>
                <a:cs typeface="Times New Roman" panose="02020603050405020304" pitchFamily="18" charset="0"/>
              </a:rPr>
              <a:t>至今 广东省人民医院，研究员</a:t>
            </a:r>
            <a:endParaRPr lang="en-US" altLang="zh-CN" sz="1000" dirty="0">
              <a:latin typeface="Times New Roman" panose="02020603050405020304" pitchFamily="18" charset="0"/>
              <a:cs typeface="Times New Roman" panose="02020603050405020304" pitchFamily="18" charset="0"/>
            </a:endParaRPr>
          </a:p>
          <a:p>
            <a:pPr marL="171450" indent="-171450">
              <a:buFont typeface="Wingdings" panose="05000000000000000000" pitchFamily="2" charset="2"/>
              <a:buChar char="u"/>
            </a:pPr>
            <a:r>
              <a:rPr lang="en-US" altLang="zh-CN" sz="1000" dirty="0">
                <a:latin typeface="Times New Roman" panose="02020603050405020304" pitchFamily="18" charset="0"/>
                <a:cs typeface="Times New Roman" panose="02020603050405020304" pitchFamily="18" charset="0"/>
              </a:rPr>
              <a:t>2016.11-2020.12 </a:t>
            </a:r>
            <a:r>
              <a:rPr lang="en-US" altLang="zh-CN" sz="1000" dirty="0" err="1">
                <a:latin typeface="Times New Roman" panose="02020603050405020304" pitchFamily="18" charset="0"/>
                <a:cs typeface="Times New Roman" panose="02020603050405020304" pitchFamily="18" charset="0"/>
              </a:rPr>
              <a:t>华南师范大学脑科学与康复医学研究院</a:t>
            </a:r>
            <a:r>
              <a:rPr lang="zh-CN" altLang="en-US" sz="1000" dirty="0">
                <a:latin typeface="Times New Roman" panose="02020603050405020304" pitchFamily="18" charset="0"/>
                <a:cs typeface="Times New Roman" panose="02020603050405020304" pitchFamily="18" charset="0"/>
              </a:rPr>
              <a:t>，研究员</a:t>
            </a:r>
            <a:endParaRPr lang="en-US" altLang="zh-CN" sz="1000" dirty="0">
              <a:latin typeface="Times New Roman" panose="02020603050405020304" pitchFamily="18" charset="0"/>
              <a:cs typeface="Times New Roman" panose="02020603050405020304" pitchFamily="18" charset="0"/>
            </a:endParaRPr>
          </a:p>
          <a:p>
            <a:pPr marL="171450" indent="-171450">
              <a:buFont typeface="Wingdings" panose="05000000000000000000" pitchFamily="2" charset="2"/>
              <a:buChar char="u"/>
            </a:pPr>
            <a:r>
              <a:rPr lang="zh-CN" altLang="en-US" sz="1000" dirty="0">
                <a:latin typeface="Times New Roman" panose="02020603050405020304" pitchFamily="18" charset="0"/>
                <a:cs typeface="Times New Roman" panose="02020603050405020304" pitchFamily="18" charset="0"/>
              </a:rPr>
              <a:t>2009</a:t>
            </a:r>
            <a:r>
              <a:rPr lang="en-US" altLang="zh-CN" sz="1000" dirty="0">
                <a:latin typeface="Times New Roman" panose="02020603050405020304" pitchFamily="18" charset="0"/>
                <a:cs typeface="Times New Roman" panose="02020603050405020304" pitchFamily="18" charset="0"/>
              </a:rPr>
              <a:t>.09-</a:t>
            </a:r>
            <a:r>
              <a:rPr lang="zh-CN" altLang="en-US" sz="1000" dirty="0">
                <a:latin typeface="Times New Roman" panose="02020603050405020304" pitchFamily="18" charset="0"/>
                <a:cs typeface="Times New Roman" panose="02020603050405020304" pitchFamily="18" charset="0"/>
              </a:rPr>
              <a:t>2016</a:t>
            </a:r>
            <a:r>
              <a:rPr lang="en-US" altLang="zh-CN" sz="1000" dirty="0">
                <a:latin typeface="Times New Roman" panose="02020603050405020304" pitchFamily="18" charset="0"/>
                <a:cs typeface="Times New Roman" panose="02020603050405020304" pitchFamily="18" charset="0"/>
              </a:rPr>
              <a:t>.10 </a:t>
            </a:r>
            <a:r>
              <a:rPr lang="zh-CN" altLang="en-US" sz="1000" dirty="0">
                <a:latin typeface="Times New Roman" panose="02020603050405020304" pitchFamily="18" charset="0"/>
                <a:cs typeface="Times New Roman" panose="02020603050405020304" pitchFamily="18" charset="0"/>
              </a:rPr>
              <a:t>德国德累斯顿再生治疗中心，博士后</a:t>
            </a:r>
            <a:endParaRPr lang="en-US" altLang="zh-CN" sz="1000" dirty="0">
              <a:latin typeface="Times New Roman" panose="02020603050405020304" pitchFamily="18" charset="0"/>
              <a:cs typeface="Times New Roman" panose="02020603050405020304" pitchFamily="18" charset="0"/>
            </a:endParaRPr>
          </a:p>
          <a:p>
            <a:pPr marL="171450" indent="-171450">
              <a:buFont typeface="Wingdings" panose="05000000000000000000" pitchFamily="2" charset="2"/>
              <a:buChar char="u"/>
            </a:pPr>
            <a:r>
              <a:rPr lang="en-US" altLang="zh-CN" sz="1000" dirty="0">
                <a:latin typeface="Times New Roman" panose="02020603050405020304" pitchFamily="18" charset="0"/>
                <a:cs typeface="Times New Roman" panose="02020603050405020304" pitchFamily="18" charset="0"/>
              </a:rPr>
              <a:t>2009.01-2009.09 </a:t>
            </a:r>
            <a:r>
              <a:rPr lang="zh-CN" altLang="en-US" sz="1000" dirty="0">
                <a:latin typeface="Times New Roman" panose="02020603050405020304" pitchFamily="18" charset="0"/>
                <a:cs typeface="Times New Roman" panose="02020603050405020304" pitchFamily="18" charset="0"/>
              </a:rPr>
              <a:t>德国马克斯</a:t>
            </a:r>
            <a:r>
              <a:rPr lang="en-US" altLang="zh-CN" sz="1000" dirty="0">
                <a:latin typeface="Times New Roman" panose="02020603050405020304" pitchFamily="18" charset="0"/>
                <a:cs typeface="Times New Roman" panose="02020603050405020304" pitchFamily="18" charset="0"/>
              </a:rPr>
              <a:t>-</a:t>
            </a:r>
            <a:r>
              <a:rPr lang="zh-CN" altLang="en-US" sz="1000" dirty="0">
                <a:latin typeface="Times New Roman" panose="02020603050405020304" pitchFamily="18" charset="0"/>
                <a:cs typeface="Times New Roman" panose="02020603050405020304" pitchFamily="18" charset="0"/>
              </a:rPr>
              <a:t>普朗克分子细胞生物学与遗传学研究所，博士后</a:t>
            </a:r>
          </a:p>
          <a:p>
            <a:pPr marL="171450" indent="-171450">
              <a:buFont typeface="Wingdings" panose="05000000000000000000" pitchFamily="2" charset="2"/>
              <a:buChar char="u"/>
            </a:pPr>
            <a:r>
              <a:rPr lang="en-US" altLang="zh-CN" sz="1000" dirty="0">
                <a:latin typeface="Times New Roman" panose="02020603050405020304" pitchFamily="18" charset="0"/>
                <a:cs typeface="Times New Roman" panose="02020603050405020304" pitchFamily="18" charset="0"/>
              </a:rPr>
              <a:t>2004.09-2008.12 </a:t>
            </a:r>
            <a:r>
              <a:rPr lang="zh-CN" altLang="en-US" sz="1000" dirty="0">
                <a:latin typeface="Times New Roman" panose="02020603050405020304" pitchFamily="18" charset="0"/>
                <a:cs typeface="Times New Roman" panose="02020603050405020304" pitchFamily="18" charset="0"/>
              </a:rPr>
              <a:t>德国马克斯</a:t>
            </a:r>
            <a:r>
              <a:rPr lang="en-US" altLang="zh-CN" sz="1000" dirty="0">
                <a:latin typeface="Times New Roman" panose="02020603050405020304" pitchFamily="18" charset="0"/>
                <a:cs typeface="Times New Roman" panose="02020603050405020304" pitchFamily="18" charset="0"/>
              </a:rPr>
              <a:t>-</a:t>
            </a:r>
            <a:r>
              <a:rPr lang="zh-CN" altLang="en-US" sz="1000" dirty="0">
                <a:latin typeface="Times New Roman" panose="02020603050405020304" pitchFamily="18" charset="0"/>
                <a:cs typeface="Times New Roman" panose="02020603050405020304" pitchFamily="18" charset="0"/>
              </a:rPr>
              <a:t>普朗克分子细胞生物学与遗传学研究所，生物学博士</a:t>
            </a:r>
          </a:p>
        </p:txBody>
      </p:sp>
    </p:spTree>
    <p:custDataLst>
      <p:tags r:id="rId1"/>
    </p:custData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PP_MARK_KEY" val="c564fb56-e65b-41eb-9595-7a3c2595a0b5"/>
  <p:tag name="COMMONDATA" val="eyJoZGlkIjoiM2M3YzM3ZjZjZmFlMzU2YzhjNmNhMzdmYzRjMDIzOTAifQ=="/>
</p:tagLst>
</file>

<file path=ppt/tags/tag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82782"/>
</p:tagLst>
</file>

<file path=ppt/tags/tag2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82782"/>
</p:tagLst>
</file>

<file path=ppt/tags/tag4.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20182782"/>
  <p:tag name="KSO_WM_TAG_VERSION" val="1.0"/>
  <p:tag name="KSO_WM_BEAUTIFY_FLAG" val="#wm#"/>
  <p:tag name="KSO_WM_TEMPLATE_THUMBS_INDEX" val="1、9、12、16、19、22"/>
</p:tagLst>
</file>

<file path=ppt/tags/tag5.xml><?xml version="1.0" encoding="utf-8"?>
<p:tagLst xmlns:a="http://schemas.openxmlformats.org/drawingml/2006/main" xmlns:r="http://schemas.openxmlformats.org/officeDocument/2006/relationships" xmlns:p="http://schemas.openxmlformats.org/presentationml/2006/main">
  <p:tag name="KSO_WM_SLIDE_SIZE" val="828*343"/>
  <p:tag name="KSO_WM_SLIDE_POSITION" val="66*144"/>
  <p:tag name="KSO_WM_SLIDE_LAYOUT_CNT" val="1_1"/>
  <p:tag name="KSO_WM_SLIDE_LAYOUT" val="a_f"/>
  <p:tag name="KSO_WM_BEAUTIFY_FLAG" val="#wm#"/>
  <p:tag name="KSO_WM_SLIDE_TYPE" val="text"/>
  <p:tag name="KSO_WM_SLIDE_ITEM_CNT" val="1"/>
  <p:tag name="KSO_WM_SLIDE_INDEX" val="2"/>
  <p:tag name="KSO_WM_SLIDE_ID" val="custom20182782_2"/>
  <p:tag name="KSO_WM_TAG_VERSION" val="1.0"/>
  <p:tag name="KSO_WM_TEMPLATE_INDEX" val="20182782"/>
  <p:tag name="KSO_WM_TEMPLATE_CATEGORY" val="custom"/>
</p:tagLst>
</file>

<file path=ppt/tags/tag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1_Office 主题​​">
  <a:themeElements>
    <a:clrScheme name="Office">
      <a:dk1>
        <a:srgbClr val="000000"/>
      </a:dk1>
      <a:lt1>
        <a:srgbClr val="FFFFFF"/>
      </a:lt1>
      <a:dk2>
        <a:srgbClr val="1F497D"/>
      </a:dk2>
      <a:lt2>
        <a:srgbClr val="EEECE1"/>
      </a:lt2>
      <a:accent1>
        <a:srgbClr val="2F5EB0"/>
      </a:accent1>
      <a:accent2>
        <a:srgbClr val="FFFFFF"/>
      </a:accent2>
      <a:accent3>
        <a:srgbClr val="404040"/>
      </a:accent3>
      <a:accent4>
        <a:srgbClr val="000000"/>
      </a:accent4>
      <a:accent5>
        <a:srgbClr val="4BACC6"/>
      </a:accent5>
      <a:accent6>
        <a:srgbClr val="F79646"/>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147</TotalTime>
  <Words>411</Words>
  <Application>Microsoft Office PowerPoint</Application>
  <PresentationFormat>全屏显示(16:9)</PresentationFormat>
  <Paragraphs>22</Paragraphs>
  <Slides>1</Slides>
  <Notes>1</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vt:i4>
      </vt:variant>
    </vt:vector>
  </HeadingPairs>
  <TitlesOfParts>
    <vt:vector size="8" baseType="lpstr">
      <vt:lpstr>黑体</vt:lpstr>
      <vt:lpstr>微软雅黑</vt:lpstr>
      <vt:lpstr>Arial</vt:lpstr>
      <vt:lpstr>Calibri</vt:lpstr>
      <vt:lpstr>Times New Roman</vt:lpstr>
      <vt:lpstr>Wingdings</vt:lpstr>
      <vt:lpstr>1_Office 主题​​</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netuser</dc:creator>
  <cp:lastModifiedBy>Wang Kun</cp:lastModifiedBy>
  <cp:revision>64</cp:revision>
  <dcterms:created xsi:type="dcterms:W3CDTF">2018-09-13T03:06:00Z</dcterms:created>
  <dcterms:modified xsi:type="dcterms:W3CDTF">2023-03-29T03:48:39Z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2052-11.1.0.13703</vt:lpwstr>
  </property>
  <property fmtid="{D5CDD505-2E9C-101B-9397-08002B2CF9AE}" pid="3" name="ICV">
    <vt:lpwstr>B5507E3BF708449DAC3C53918EC2E1C7</vt:lpwstr>
  </property>
</Properties>
</file>