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60" r:id="rId2"/>
  </p:sldIdLst>
  <p:sldSz cx="9144000" cy="5143500" type="screen16x9"/>
  <p:notesSz cx="7104063" cy="10234613"/>
  <p:custDataLst>
    <p:tags r:id="rId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841782-DDE8-4CC7-9C46-6487AD95BE92}" v="9" dt="2023-03-31T01:44:40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427" y="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6/11/relationships/changesInfo" Target="changesInfos/changesInfo1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qi Peng" userId="eb671f0cacbd25fd" providerId="LiveId" clId="{F9841782-DDE8-4CC7-9C46-6487AD95BE92}"/>
    <pc:docChg chg="undo custSel addSld delSld modSld">
      <pc:chgData name="Yaqi Peng" userId="eb671f0cacbd25fd" providerId="LiveId" clId="{F9841782-DDE8-4CC7-9C46-6487AD95BE92}" dt="2023-03-31T01:49:48.542" v="318"/>
      <pc:docMkLst>
        <pc:docMk/>
      </pc:docMkLst>
      <pc:sldChg chg="addSp modSp mod">
        <pc:chgData name="Yaqi Peng" userId="eb671f0cacbd25fd" providerId="LiveId" clId="{F9841782-DDE8-4CC7-9C46-6487AD95BE92}" dt="2023-03-31T01:49:32.032" v="317" actId="14100"/>
        <pc:sldMkLst>
          <pc:docMk/>
          <pc:sldMk cId="0" sldId="258"/>
        </pc:sldMkLst>
        <pc:spChg chg="add mod">
          <ac:chgData name="Yaqi Peng" userId="eb671f0cacbd25fd" providerId="LiveId" clId="{F9841782-DDE8-4CC7-9C46-6487AD95BE92}" dt="2023-03-31T01:26:12.622" v="140" actId="14100"/>
          <ac:spMkLst>
            <pc:docMk/>
            <pc:sldMk cId="0" sldId="258"/>
            <ac:spMk id="3" creationId="{2983448D-6CF8-9008-58AD-C4A8B7FCD7F1}"/>
          </ac:spMkLst>
        </pc:spChg>
        <pc:spChg chg="mod">
          <ac:chgData name="Yaqi Peng" userId="eb671f0cacbd25fd" providerId="LiveId" clId="{F9841782-DDE8-4CC7-9C46-6487AD95BE92}" dt="2023-03-31T01:20:52.006" v="69" actId="14100"/>
          <ac:spMkLst>
            <pc:docMk/>
            <pc:sldMk cId="0" sldId="258"/>
            <ac:spMk id="6" creationId="{00000000-0000-0000-0000-000000000000}"/>
          </ac:spMkLst>
        </pc:spChg>
        <pc:spChg chg="mod">
          <ac:chgData name="Yaqi Peng" userId="eb671f0cacbd25fd" providerId="LiveId" clId="{F9841782-DDE8-4CC7-9C46-6487AD95BE92}" dt="2023-03-31T01:20:05.303" v="50" actId="1076"/>
          <ac:spMkLst>
            <pc:docMk/>
            <pc:sldMk cId="0" sldId="258"/>
            <ac:spMk id="8" creationId="{00000000-0000-0000-0000-000000000000}"/>
          </ac:spMkLst>
        </pc:spChg>
        <pc:spChg chg="mod">
          <ac:chgData name="Yaqi Peng" userId="eb671f0cacbd25fd" providerId="LiveId" clId="{F9841782-DDE8-4CC7-9C46-6487AD95BE92}" dt="2023-03-31T01:16:12.268" v="34" actId="6549"/>
          <ac:spMkLst>
            <pc:docMk/>
            <pc:sldMk cId="0" sldId="258"/>
            <ac:spMk id="11" creationId="{00000000-0000-0000-0000-000000000000}"/>
          </ac:spMkLst>
        </pc:spChg>
        <pc:spChg chg="mod">
          <ac:chgData name="Yaqi Peng" userId="eb671f0cacbd25fd" providerId="LiveId" clId="{F9841782-DDE8-4CC7-9C46-6487AD95BE92}" dt="2023-03-31T01:25:56.692" v="136" actId="20577"/>
          <ac:spMkLst>
            <pc:docMk/>
            <pc:sldMk cId="0" sldId="258"/>
            <ac:spMk id="12" creationId="{00000000-0000-0000-0000-000000000000}"/>
          </ac:spMkLst>
        </pc:spChg>
        <pc:spChg chg="mod">
          <ac:chgData name="Yaqi Peng" userId="eb671f0cacbd25fd" providerId="LiveId" clId="{F9841782-DDE8-4CC7-9C46-6487AD95BE92}" dt="2023-03-31T01:26:07.039" v="138" actId="1076"/>
          <ac:spMkLst>
            <pc:docMk/>
            <pc:sldMk cId="0" sldId="258"/>
            <ac:spMk id="14" creationId="{00000000-0000-0000-0000-000000000000}"/>
          </ac:spMkLst>
        </pc:spChg>
        <pc:spChg chg="mod">
          <ac:chgData name="Yaqi Peng" userId="eb671f0cacbd25fd" providerId="LiveId" clId="{F9841782-DDE8-4CC7-9C46-6487AD95BE92}" dt="2023-03-31T01:20:48.224" v="68" actId="1076"/>
          <ac:spMkLst>
            <pc:docMk/>
            <pc:sldMk cId="0" sldId="258"/>
            <ac:spMk id="16" creationId="{00000000-0000-0000-0000-000000000000}"/>
          </ac:spMkLst>
        </pc:spChg>
        <pc:spChg chg="mod">
          <ac:chgData name="Yaqi Peng" userId="eb671f0cacbd25fd" providerId="LiveId" clId="{F9841782-DDE8-4CC7-9C46-6487AD95BE92}" dt="2023-03-31T01:16:06.607" v="33" actId="20577"/>
          <ac:spMkLst>
            <pc:docMk/>
            <pc:sldMk cId="0" sldId="258"/>
            <ac:spMk id="23" creationId="{00000000-0000-0000-0000-000000000000}"/>
          </ac:spMkLst>
        </pc:spChg>
        <pc:spChg chg="mod">
          <ac:chgData name="Yaqi Peng" userId="eb671f0cacbd25fd" providerId="LiveId" clId="{F9841782-DDE8-4CC7-9C46-6487AD95BE92}" dt="2023-03-31T01:20:36.679" v="64" actId="20577"/>
          <ac:spMkLst>
            <pc:docMk/>
            <pc:sldMk cId="0" sldId="258"/>
            <ac:spMk id="17412" creationId="{00000000-0000-0000-0000-000000000000}"/>
          </ac:spMkLst>
        </pc:spChg>
        <pc:spChg chg="mod">
          <ac:chgData name="Yaqi Peng" userId="eb671f0cacbd25fd" providerId="LiveId" clId="{F9841782-DDE8-4CC7-9C46-6487AD95BE92}" dt="2023-03-31T01:36:43.958" v="225"/>
          <ac:spMkLst>
            <pc:docMk/>
            <pc:sldMk cId="0" sldId="258"/>
            <ac:spMk id="17413" creationId="{00000000-0000-0000-0000-000000000000}"/>
          </ac:spMkLst>
        </pc:spChg>
        <pc:spChg chg="mod">
          <ac:chgData name="Yaqi Peng" userId="eb671f0cacbd25fd" providerId="LiveId" clId="{F9841782-DDE8-4CC7-9C46-6487AD95BE92}" dt="2023-03-31T01:49:32.032" v="317" actId="14100"/>
          <ac:spMkLst>
            <pc:docMk/>
            <pc:sldMk cId="0" sldId="258"/>
            <ac:spMk id="17414" creationId="{00000000-0000-0000-0000-000000000000}"/>
          </ac:spMkLst>
        </pc:spChg>
        <pc:spChg chg="mod">
          <ac:chgData name="Yaqi Peng" userId="eb671f0cacbd25fd" providerId="LiveId" clId="{F9841782-DDE8-4CC7-9C46-6487AD95BE92}" dt="2023-03-31T01:16:02.442" v="27" actId="14100"/>
          <ac:spMkLst>
            <pc:docMk/>
            <pc:sldMk cId="0" sldId="258"/>
            <ac:spMk id="17417" creationId="{00000000-0000-0000-0000-000000000000}"/>
          </ac:spMkLst>
        </pc:spChg>
        <pc:spChg chg="mod">
          <ac:chgData name="Yaqi Peng" userId="eb671f0cacbd25fd" providerId="LiveId" clId="{F9841782-DDE8-4CC7-9C46-6487AD95BE92}" dt="2023-03-31T01:20:25.227" v="54" actId="1076"/>
          <ac:spMkLst>
            <pc:docMk/>
            <pc:sldMk cId="0" sldId="258"/>
            <ac:spMk id="17421" creationId="{00000000-0000-0000-0000-000000000000}"/>
          </ac:spMkLst>
        </pc:spChg>
        <pc:spChg chg="mod">
          <ac:chgData name="Yaqi Peng" userId="eb671f0cacbd25fd" providerId="LiveId" clId="{F9841782-DDE8-4CC7-9C46-6487AD95BE92}" dt="2023-03-31T01:23:12.625" v="83" actId="1076"/>
          <ac:spMkLst>
            <pc:docMk/>
            <pc:sldMk cId="0" sldId="258"/>
            <ac:spMk id="17423" creationId="{00000000-0000-0000-0000-000000000000}"/>
          </ac:spMkLst>
        </pc:spChg>
        <pc:picChg chg="add mod">
          <ac:chgData name="Yaqi Peng" userId="eb671f0cacbd25fd" providerId="LiveId" clId="{F9841782-DDE8-4CC7-9C46-6487AD95BE92}" dt="2023-03-31T01:18:37.791" v="46" actId="1076"/>
          <ac:picMkLst>
            <pc:docMk/>
            <pc:sldMk cId="0" sldId="258"/>
            <ac:picMk id="2" creationId="{B526EFCF-6BC5-02EC-B582-151FBD4815D2}"/>
          </ac:picMkLst>
        </pc:picChg>
        <pc:picChg chg="mod">
          <ac:chgData name="Yaqi Peng" userId="eb671f0cacbd25fd" providerId="LiveId" clId="{F9841782-DDE8-4CC7-9C46-6487AD95BE92}" dt="2023-03-31T01:26:04.888" v="137" actId="1076"/>
          <ac:picMkLst>
            <pc:docMk/>
            <pc:sldMk cId="0" sldId="258"/>
            <ac:picMk id="13" creationId="{00000000-0000-0000-0000-000000000000}"/>
          </ac:picMkLst>
        </pc:picChg>
        <pc:picChg chg="mod">
          <ac:chgData name="Yaqi Peng" userId="eb671f0cacbd25fd" providerId="LiveId" clId="{F9841782-DDE8-4CC7-9C46-6487AD95BE92}" dt="2023-03-31T01:26:16.328" v="141" actId="1076"/>
          <ac:picMkLst>
            <pc:docMk/>
            <pc:sldMk cId="0" sldId="258"/>
            <ac:picMk id="15" creationId="{00000000-0000-0000-0000-000000000000}"/>
          </ac:picMkLst>
        </pc:picChg>
        <pc:picChg chg="mod">
          <ac:chgData name="Yaqi Peng" userId="eb671f0cacbd25fd" providerId="LiveId" clId="{F9841782-DDE8-4CC7-9C46-6487AD95BE92}" dt="2023-03-31T01:26:20.589" v="142" actId="1076"/>
          <ac:picMkLst>
            <pc:docMk/>
            <pc:sldMk cId="0" sldId="258"/>
            <ac:picMk id="17411" creationId="{00000000-0000-0000-0000-000000000000}"/>
          </ac:picMkLst>
        </pc:picChg>
        <pc:picChg chg="mod">
          <ac:chgData name="Yaqi Peng" userId="eb671f0cacbd25fd" providerId="LiveId" clId="{F9841782-DDE8-4CC7-9C46-6487AD95BE92}" dt="2023-03-31T01:23:09.470" v="82" actId="1076"/>
          <ac:picMkLst>
            <pc:docMk/>
            <pc:sldMk cId="0" sldId="258"/>
            <ac:picMk id="17422" creationId="{00000000-0000-0000-0000-000000000000}"/>
          </ac:picMkLst>
        </pc:picChg>
      </pc:sldChg>
      <pc:sldChg chg="addSp delSp modSp add mod setBg">
        <pc:chgData name="Yaqi Peng" userId="eb671f0cacbd25fd" providerId="LiveId" clId="{F9841782-DDE8-4CC7-9C46-6487AD95BE92}" dt="2023-03-31T01:49:48.542" v="318"/>
        <pc:sldMkLst>
          <pc:docMk/>
          <pc:sldMk cId="1300619321" sldId="259"/>
        </pc:sldMkLst>
        <pc:spChg chg="add mod">
          <ac:chgData name="Yaqi Peng" userId="eb671f0cacbd25fd" providerId="LiveId" clId="{F9841782-DDE8-4CC7-9C46-6487AD95BE92}" dt="2023-03-31T01:45:39.188" v="286" actId="1076"/>
          <ac:spMkLst>
            <pc:docMk/>
            <pc:sldMk cId="1300619321" sldId="259"/>
            <ac:spMk id="3" creationId="{2F4F3F0E-A004-B612-36F2-CC8DBA3569E5}"/>
          </ac:spMkLst>
        </pc:spChg>
        <pc:spChg chg="add mod">
          <ac:chgData name="Yaqi Peng" userId="eb671f0cacbd25fd" providerId="LiveId" clId="{F9841782-DDE8-4CC7-9C46-6487AD95BE92}" dt="2023-03-31T01:47:43.941" v="315" actId="1076"/>
          <ac:spMkLst>
            <pc:docMk/>
            <pc:sldMk cId="1300619321" sldId="259"/>
            <ac:spMk id="4" creationId="{90A19D2E-6AB7-538E-A8DA-FEA0FA6E8039}"/>
          </ac:spMkLst>
        </pc:spChg>
        <pc:spChg chg="mod">
          <ac:chgData name="Yaqi Peng" userId="eb671f0cacbd25fd" providerId="LiveId" clId="{F9841782-DDE8-4CC7-9C46-6487AD95BE92}" dt="2023-03-31T01:47:02.081" v="303" actId="14100"/>
          <ac:spMkLst>
            <pc:docMk/>
            <pc:sldMk cId="1300619321" sldId="259"/>
            <ac:spMk id="6" creationId="{00000000-0000-0000-0000-000000000000}"/>
          </ac:spMkLst>
        </pc:spChg>
        <pc:spChg chg="add del mod">
          <ac:chgData name="Yaqi Peng" userId="eb671f0cacbd25fd" providerId="LiveId" clId="{F9841782-DDE8-4CC7-9C46-6487AD95BE92}" dt="2023-03-31T01:44:33.929" v="271" actId="22"/>
          <ac:spMkLst>
            <pc:docMk/>
            <pc:sldMk cId="1300619321" sldId="259"/>
            <ac:spMk id="7" creationId="{FC46DBE7-EB07-7CE4-546E-BE247F9AEFE3}"/>
          </ac:spMkLst>
        </pc:spChg>
        <pc:spChg chg="mod">
          <ac:chgData name="Yaqi Peng" userId="eb671f0cacbd25fd" providerId="LiveId" clId="{F9841782-DDE8-4CC7-9C46-6487AD95BE92}" dt="2023-03-31T01:46:44.393" v="301" actId="1076"/>
          <ac:spMkLst>
            <pc:docMk/>
            <pc:sldMk cId="1300619321" sldId="259"/>
            <ac:spMk id="8" creationId="{00000000-0000-0000-0000-000000000000}"/>
          </ac:spMkLst>
        </pc:spChg>
        <pc:spChg chg="add mod">
          <ac:chgData name="Yaqi Peng" userId="eb671f0cacbd25fd" providerId="LiveId" clId="{F9841782-DDE8-4CC7-9C46-6487AD95BE92}" dt="2023-03-31T01:47:36.133" v="312" actId="1076"/>
          <ac:spMkLst>
            <pc:docMk/>
            <pc:sldMk cId="1300619321" sldId="259"/>
            <ac:spMk id="9" creationId="{644AD10A-B673-DC17-445D-106AEF822DC1}"/>
          </ac:spMkLst>
        </pc:spChg>
        <pc:spChg chg="mod">
          <ac:chgData name="Yaqi Peng" userId="eb671f0cacbd25fd" providerId="LiveId" clId="{F9841782-DDE8-4CC7-9C46-6487AD95BE92}" dt="2023-03-31T01:46:49.547" v="302" actId="1076"/>
          <ac:spMkLst>
            <pc:docMk/>
            <pc:sldMk cId="1300619321" sldId="259"/>
            <ac:spMk id="11" creationId="{00000000-0000-0000-0000-000000000000}"/>
          </ac:spMkLst>
        </pc:spChg>
        <pc:spChg chg="add del">
          <ac:chgData name="Yaqi Peng" userId="eb671f0cacbd25fd" providerId="LiveId" clId="{F9841782-DDE8-4CC7-9C46-6487AD95BE92}" dt="2023-03-31T01:44:37.263" v="273" actId="478"/>
          <ac:spMkLst>
            <pc:docMk/>
            <pc:sldMk cId="1300619321" sldId="259"/>
            <ac:spMk id="12" creationId="{00000000-0000-0000-0000-000000000000}"/>
          </ac:spMkLst>
        </pc:spChg>
        <pc:spChg chg="mod">
          <ac:chgData name="Yaqi Peng" userId="eb671f0cacbd25fd" providerId="LiveId" clId="{F9841782-DDE8-4CC7-9C46-6487AD95BE92}" dt="2023-03-31T01:47:40.768" v="314" actId="1076"/>
          <ac:spMkLst>
            <pc:docMk/>
            <pc:sldMk cId="1300619321" sldId="259"/>
            <ac:spMk id="14" creationId="{00000000-0000-0000-0000-000000000000}"/>
          </ac:spMkLst>
        </pc:spChg>
        <pc:spChg chg="mod">
          <ac:chgData name="Yaqi Peng" userId="eb671f0cacbd25fd" providerId="LiveId" clId="{F9841782-DDE8-4CC7-9C46-6487AD95BE92}" dt="2023-03-31T01:47:13.063" v="307" actId="1076"/>
          <ac:spMkLst>
            <pc:docMk/>
            <pc:sldMk cId="1300619321" sldId="259"/>
            <ac:spMk id="16" creationId="{00000000-0000-0000-0000-000000000000}"/>
          </ac:spMkLst>
        </pc:spChg>
        <pc:spChg chg="mod">
          <ac:chgData name="Yaqi Peng" userId="eb671f0cacbd25fd" providerId="LiveId" clId="{F9841782-DDE8-4CC7-9C46-6487AD95BE92}" dt="2023-03-31T01:46:38.268" v="299" actId="1076"/>
          <ac:spMkLst>
            <pc:docMk/>
            <pc:sldMk cId="1300619321" sldId="259"/>
            <ac:spMk id="23" creationId="{00000000-0000-0000-0000-000000000000}"/>
          </ac:spMkLst>
        </pc:spChg>
        <pc:spChg chg="del">
          <ac:chgData name="Yaqi Peng" userId="eb671f0cacbd25fd" providerId="LiveId" clId="{F9841782-DDE8-4CC7-9C46-6487AD95BE92}" dt="2023-03-31T01:27:20.872" v="149" actId="478"/>
          <ac:spMkLst>
            <pc:docMk/>
            <pc:sldMk cId="1300619321" sldId="259"/>
            <ac:spMk id="17412" creationId="{00000000-0000-0000-0000-000000000000}"/>
          </ac:spMkLst>
        </pc:spChg>
        <pc:spChg chg="mod">
          <ac:chgData name="Yaqi Peng" userId="eb671f0cacbd25fd" providerId="LiveId" clId="{F9841782-DDE8-4CC7-9C46-6487AD95BE92}" dt="2023-03-31T01:36:20.077" v="218"/>
          <ac:spMkLst>
            <pc:docMk/>
            <pc:sldMk cId="1300619321" sldId="259"/>
            <ac:spMk id="17413" creationId="{00000000-0000-0000-0000-000000000000}"/>
          </ac:spMkLst>
        </pc:spChg>
        <pc:spChg chg="mod">
          <ac:chgData name="Yaqi Peng" userId="eb671f0cacbd25fd" providerId="LiveId" clId="{F9841782-DDE8-4CC7-9C46-6487AD95BE92}" dt="2023-03-31T01:47:21.596" v="309" actId="1076"/>
          <ac:spMkLst>
            <pc:docMk/>
            <pc:sldMk cId="1300619321" sldId="259"/>
            <ac:spMk id="17414" creationId="{00000000-0000-0000-0000-000000000000}"/>
          </ac:spMkLst>
        </pc:spChg>
        <pc:spChg chg="mod">
          <ac:chgData name="Yaqi Peng" userId="eb671f0cacbd25fd" providerId="LiveId" clId="{F9841782-DDE8-4CC7-9C46-6487AD95BE92}" dt="2023-03-31T01:22:14.645" v="81" actId="14100"/>
          <ac:spMkLst>
            <pc:docMk/>
            <pc:sldMk cId="1300619321" sldId="259"/>
            <ac:spMk id="17417" creationId="{00000000-0000-0000-0000-000000000000}"/>
          </ac:spMkLst>
        </pc:spChg>
        <pc:spChg chg="mod">
          <ac:chgData name="Yaqi Peng" userId="eb671f0cacbd25fd" providerId="LiveId" clId="{F9841782-DDE8-4CC7-9C46-6487AD95BE92}" dt="2023-03-31T01:47:07.088" v="305" actId="1076"/>
          <ac:spMkLst>
            <pc:docMk/>
            <pc:sldMk cId="1300619321" sldId="259"/>
            <ac:spMk id="17421" creationId="{00000000-0000-0000-0000-000000000000}"/>
          </ac:spMkLst>
        </pc:spChg>
        <pc:spChg chg="mod">
          <ac:chgData name="Yaqi Peng" userId="eb671f0cacbd25fd" providerId="LiveId" clId="{F9841782-DDE8-4CC7-9C46-6487AD95BE92}" dt="2023-03-31T01:49:48.542" v="318"/>
          <ac:spMkLst>
            <pc:docMk/>
            <pc:sldMk cId="1300619321" sldId="259"/>
            <ac:spMk id="17423" creationId="{00000000-0000-0000-0000-000000000000}"/>
          </ac:spMkLst>
        </pc:spChg>
        <pc:picChg chg="add mod">
          <ac:chgData name="Yaqi Peng" userId="eb671f0cacbd25fd" providerId="LiveId" clId="{F9841782-DDE8-4CC7-9C46-6487AD95BE92}" dt="2023-03-31T01:22:08.912" v="76" actId="1076"/>
          <ac:picMkLst>
            <pc:docMk/>
            <pc:sldMk cId="1300619321" sldId="259"/>
            <ac:picMk id="2" creationId="{C173C2E6-8356-F2A6-DF13-476D6E10B7AB}"/>
          </ac:picMkLst>
        </pc:picChg>
        <pc:picChg chg="mod">
          <ac:chgData name="Yaqi Peng" userId="eb671f0cacbd25fd" providerId="LiveId" clId="{F9841782-DDE8-4CC7-9C46-6487AD95BE92}" dt="2023-03-31T01:47:38.857" v="313" actId="1076"/>
          <ac:picMkLst>
            <pc:docMk/>
            <pc:sldMk cId="1300619321" sldId="259"/>
            <ac:picMk id="13" creationId="{00000000-0000-0000-0000-000000000000}"/>
          </ac:picMkLst>
        </pc:picChg>
        <pc:picChg chg="mod">
          <ac:chgData name="Yaqi Peng" userId="eb671f0cacbd25fd" providerId="LiveId" clId="{F9841782-DDE8-4CC7-9C46-6487AD95BE92}" dt="2023-03-31T01:47:10.083" v="306" actId="1076"/>
          <ac:picMkLst>
            <pc:docMk/>
            <pc:sldMk cId="1300619321" sldId="259"/>
            <ac:picMk id="15" creationId="{00000000-0000-0000-0000-000000000000}"/>
          </ac:picMkLst>
        </pc:picChg>
        <pc:picChg chg="mod">
          <ac:chgData name="Yaqi Peng" userId="eb671f0cacbd25fd" providerId="LiveId" clId="{F9841782-DDE8-4CC7-9C46-6487AD95BE92}" dt="2023-03-31T01:47:05.003" v="304" actId="1076"/>
          <ac:picMkLst>
            <pc:docMk/>
            <pc:sldMk cId="1300619321" sldId="259"/>
            <ac:picMk id="17411" creationId="{00000000-0000-0000-0000-000000000000}"/>
          </ac:picMkLst>
        </pc:picChg>
        <pc:picChg chg="mod">
          <ac:chgData name="Yaqi Peng" userId="eb671f0cacbd25fd" providerId="LiveId" clId="{F9841782-DDE8-4CC7-9C46-6487AD95BE92}" dt="2023-03-31T01:47:28.577" v="310" actId="1076"/>
          <ac:picMkLst>
            <pc:docMk/>
            <pc:sldMk cId="1300619321" sldId="259"/>
            <ac:picMk id="17422" creationId="{00000000-0000-0000-0000-000000000000}"/>
          </ac:picMkLst>
        </pc:picChg>
      </pc:sldChg>
      <pc:sldChg chg="addSp delSp modSp add mod setBg">
        <pc:chgData name="Yaqi Peng" userId="eb671f0cacbd25fd" providerId="LiveId" clId="{F9841782-DDE8-4CC7-9C46-6487AD95BE92}" dt="2023-03-31T01:35:49.293" v="209" actId="14100"/>
        <pc:sldMkLst>
          <pc:docMk/>
          <pc:sldMk cId="0" sldId="260"/>
        </pc:sldMkLst>
        <pc:spChg chg="add mod">
          <ac:chgData name="Yaqi Peng" userId="eb671f0cacbd25fd" providerId="LiveId" clId="{F9841782-DDE8-4CC7-9C46-6487AD95BE92}" dt="2023-03-31T01:27:14.385" v="147" actId="1076"/>
          <ac:spMkLst>
            <pc:docMk/>
            <pc:sldMk cId="0" sldId="260"/>
            <ac:spMk id="3" creationId="{6E28F614-079F-9726-D099-339ADE4BCDFE}"/>
          </ac:spMkLst>
        </pc:spChg>
        <pc:spChg chg="mod">
          <ac:chgData name="Yaqi Peng" userId="eb671f0cacbd25fd" providerId="LiveId" clId="{F9841782-DDE8-4CC7-9C46-6487AD95BE92}" dt="2023-03-31T01:15:13.907" v="23" actId="20577"/>
          <ac:spMkLst>
            <pc:docMk/>
            <pc:sldMk cId="0" sldId="260"/>
            <ac:spMk id="11" creationId="{00000000-0000-0000-0000-000000000000}"/>
          </ac:spMkLst>
        </pc:spChg>
        <pc:spChg chg="mod">
          <ac:chgData name="Yaqi Peng" userId="eb671f0cacbd25fd" providerId="LiveId" clId="{F9841782-DDE8-4CC7-9C46-6487AD95BE92}" dt="2023-03-31T01:15:24.709" v="24" actId="1076"/>
          <ac:spMkLst>
            <pc:docMk/>
            <pc:sldMk cId="0" sldId="260"/>
            <ac:spMk id="12" creationId="{00000000-0000-0000-0000-000000000000}"/>
          </ac:spMkLst>
        </pc:spChg>
        <pc:spChg chg="mod">
          <ac:chgData name="Yaqi Peng" userId="eb671f0cacbd25fd" providerId="LiveId" clId="{F9841782-DDE8-4CC7-9C46-6487AD95BE92}" dt="2023-03-31T01:27:16.828" v="148" actId="1076"/>
          <ac:spMkLst>
            <pc:docMk/>
            <pc:sldMk cId="0" sldId="260"/>
            <ac:spMk id="16" creationId="{00000000-0000-0000-0000-000000000000}"/>
          </ac:spMkLst>
        </pc:spChg>
        <pc:spChg chg="mod">
          <ac:chgData name="Yaqi Peng" userId="eb671f0cacbd25fd" providerId="LiveId" clId="{F9841782-DDE8-4CC7-9C46-6487AD95BE92}" dt="2023-03-31T01:15:28.559" v="25" actId="1076"/>
          <ac:spMkLst>
            <pc:docMk/>
            <pc:sldMk cId="0" sldId="260"/>
            <ac:spMk id="29" creationId="{00000000-0000-0000-0000-000000000000}"/>
          </ac:spMkLst>
        </pc:spChg>
        <pc:spChg chg="del">
          <ac:chgData name="Yaqi Peng" userId="eb671f0cacbd25fd" providerId="LiveId" clId="{F9841782-DDE8-4CC7-9C46-6487AD95BE92}" dt="2023-03-31T01:27:04.919" v="143" actId="478"/>
          <ac:spMkLst>
            <pc:docMk/>
            <pc:sldMk cId="0" sldId="260"/>
            <ac:spMk id="17412" creationId="{00000000-0000-0000-0000-000000000000}"/>
          </ac:spMkLst>
        </pc:spChg>
        <pc:spChg chg="mod">
          <ac:chgData name="Yaqi Peng" userId="eb671f0cacbd25fd" providerId="LiveId" clId="{F9841782-DDE8-4CC7-9C46-6487AD95BE92}" dt="2023-03-31T01:35:49.293" v="209" actId="14100"/>
          <ac:spMkLst>
            <pc:docMk/>
            <pc:sldMk cId="0" sldId="260"/>
            <ac:spMk id="17413" creationId="{00000000-0000-0000-0000-000000000000}"/>
          </ac:spMkLst>
        </pc:spChg>
        <pc:spChg chg="mod">
          <ac:chgData name="Yaqi Peng" userId="eb671f0cacbd25fd" providerId="LiveId" clId="{F9841782-DDE8-4CC7-9C46-6487AD95BE92}" dt="2023-03-31T01:15:10.460" v="22" actId="1076"/>
          <ac:spMkLst>
            <pc:docMk/>
            <pc:sldMk cId="0" sldId="260"/>
            <ac:spMk id="17417" creationId="{00000000-0000-0000-0000-000000000000}"/>
          </ac:spMkLst>
        </pc:spChg>
        <pc:spChg chg="mod">
          <ac:chgData name="Yaqi Peng" userId="eb671f0cacbd25fd" providerId="LiveId" clId="{F9841782-DDE8-4CC7-9C46-6487AD95BE92}" dt="2023-03-31T01:27:11.443" v="146" actId="1076"/>
          <ac:spMkLst>
            <pc:docMk/>
            <pc:sldMk cId="0" sldId="260"/>
            <ac:spMk id="17421" creationId="{00000000-0000-0000-0000-000000000000}"/>
          </ac:spMkLst>
        </pc:spChg>
        <pc:picChg chg="mod">
          <ac:chgData name="Yaqi Peng" userId="eb671f0cacbd25fd" providerId="LiveId" clId="{F9841782-DDE8-4CC7-9C46-6487AD95BE92}" dt="2023-03-31T01:14:57.779" v="12" actId="1076"/>
          <ac:picMkLst>
            <pc:docMk/>
            <pc:sldMk cId="0" sldId="260"/>
            <ac:picMk id="2" creationId="{00000000-0000-0000-0000-000000000000}"/>
          </ac:picMkLst>
        </pc:picChg>
      </pc:sldChg>
      <pc:sldChg chg="del">
        <pc:chgData name="Yaqi Peng" userId="eb671f0cacbd25fd" providerId="LiveId" clId="{F9841782-DDE8-4CC7-9C46-6487AD95BE92}" dt="2023-03-31T01:13:52.547" v="1" actId="47"/>
        <pc:sldMkLst>
          <pc:docMk/>
          <pc:sldMk cId="0" sldId="282"/>
        </pc:sldMkLst>
      </pc:sldChg>
      <pc:sldChg chg="del">
        <pc:chgData name="Yaqi Peng" userId="eb671f0cacbd25fd" providerId="LiveId" clId="{F9841782-DDE8-4CC7-9C46-6487AD95BE92}" dt="2023-03-31T01:13:51.117" v="0" actId="47"/>
        <pc:sldMkLst>
          <pc:docMk/>
          <pc:sldMk cId="0" sldId="2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642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1053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/>
          <p:nvPr/>
        </p:nvSpPr>
        <p:spPr>
          <a:xfrm>
            <a:off x="0" y="0"/>
            <a:ext cx="9144000" cy="2764971"/>
          </a:xfrm>
          <a:custGeom>
            <a:avLst/>
            <a:gdLst>
              <a:gd name="connsiteX0" fmla="*/ 0 w 12195175"/>
              <a:gd name="connsiteY0" fmla="*/ 0 h 2060848"/>
              <a:gd name="connsiteX1" fmla="*/ 12195175 w 12195175"/>
              <a:gd name="connsiteY1" fmla="*/ 0 h 2060848"/>
              <a:gd name="connsiteX2" fmla="*/ 12195175 w 12195175"/>
              <a:gd name="connsiteY2" fmla="*/ 2060848 h 2060848"/>
              <a:gd name="connsiteX3" fmla="*/ 0 w 12195175"/>
              <a:gd name="connsiteY3" fmla="*/ 2060848 h 2060848"/>
              <a:gd name="connsiteX4" fmla="*/ 0 w 12195175"/>
              <a:gd name="connsiteY4" fmla="*/ 0 h 2060848"/>
              <a:gd name="connsiteX0-1" fmla="*/ 0 w 12195175"/>
              <a:gd name="connsiteY0-2" fmla="*/ 0 h 2060848"/>
              <a:gd name="connsiteX1-3" fmla="*/ 12195175 w 12195175"/>
              <a:gd name="connsiteY1-4" fmla="*/ 0 h 2060848"/>
              <a:gd name="connsiteX2-5" fmla="*/ 12195175 w 12195175"/>
              <a:gd name="connsiteY2-6" fmla="*/ 2060848 h 2060848"/>
              <a:gd name="connsiteX3-7" fmla="*/ 6096000 w 12195175"/>
              <a:gd name="connsiteY3-8" fmla="*/ 2046514 h 2060848"/>
              <a:gd name="connsiteX4-9" fmla="*/ 0 w 12195175"/>
              <a:gd name="connsiteY4-10" fmla="*/ 2060848 h 2060848"/>
              <a:gd name="connsiteX5" fmla="*/ 0 w 12195175"/>
              <a:gd name="connsiteY5" fmla="*/ 0 h 2060848"/>
              <a:gd name="connsiteX0-11" fmla="*/ 0 w 12195175"/>
              <a:gd name="connsiteY0-12" fmla="*/ 0 h 3686628"/>
              <a:gd name="connsiteX1-13" fmla="*/ 12195175 w 12195175"/>
              <a:gd name="connsiteY1-14" fmla="*/ 0 h 3686628"/>
              <a:gd name="connsiteX2-15" fmla="*/ 12195175 w 12195175"/>
              <a:gd name="connsiteY2-16" fmla="*/ 2060848 h 3686628"/>
              <a:gd name="connsiteX3-17" fmla="*/ 6081486 w 12195175"/>
              <a:gd name="connsiteY3-18" fmla="*/ 3686628 h 3686628"/>
              <a:gd name="connsiteX4-19" fmla="*/ 0 w 12195175"/>
              <a:gd name="connsiteY4-20" fmla="*/ 2060848 h 3686628"/>
              <a:gd name="connsiteX5-21" fmla="*/ 0 w 12195175"/>
              <a:gd name="connsiteY5-22" fmla="*/ 0 h 3686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3686628">
                <a:moveTo>
                  <a:pt x="0" y="0"/>
                </a:moveTo>
                <a:lnTo>
                  <a:pt x="12195175" y="0"/>
                </a:lnTo>
                <a:lnTo>
                  <a:pt x="12195175" y="2060848"/>
                </a:lnTo>
                <a:lnTo>
                  <a:pt x="6081486" y="3686628"/>
                </a:lnTo>
                <a:lnTo>
                  <a:pt x="0" y="206084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>
            <a:off x="0" y="-20538"/>
            <a:ext cx="9144000" cy="1883229"/>
          </a:xfrm>
          <a:custGeom>
            <a:avLst/>
            <a:gdLst>
              <a:gd name="connsiteX0" fmla="*/ 0 w 12195175"/>
              <a:gd name="connsiteY0" fmla="*/ 0 h 908720"/>
              <a:gd name="connsiteX1" fmla="*/ 12195175 w 12195175"/>
              <a:gd name="connsiteY1" fmla="*/ 0 h 908720"/>
              <a:gd name="connsiteX2" fmla="*/ 12195175 w 12195175"/>
              <a:gd name="connsiteY2" fmla="*/ 908720 h 908720"/>
              <a:gd name="connsiteX3" fmla="*/ 0 w 12195175"/>
              <a:gd name="connsiteY3" fmla="*/ 908720 h 908720"/>
              <a:gd name="connsiteX4" fmla="*/ 0 w 12195175"/>
              <a:gd name="connsiteY4" fmla="*/ 0 h 908720"/>
              <a:gd name="connsiteX0-1" fmla="*/ 0 w 12195175"/>
              <a:gd name="connsiteY0-2" fmla="*/ 0 h 908720"/>
              <a:gd name="connsiteX1-3" fmla="*/ 12195175 w 12195175"/>
              <a:gd name="connsiteY1-4" fmla="*/ 0 h 908720"/>
              <a:gd name="connsiteX2-5" fmla="*/ 12195175 w 12195175"/>
              <a:gd name="connsiteY2-6" fmla="*/ 908720 h 908720"/>
              <a:gd name="connsiteX3-7" fmla="*/ 6096000 w 12195175"/>
              <a:gd name="connsiteY3-8" fmla="*/ 899886 h 908720"/>
              <a:gd name="connsiteX4-9" fmla="*/ 0 w 12195175"/>
              <a:gd name="connsiteY4-10" fmla="*/ 908720 h 908720"/>
              <a:gd name="connsiteX5" fmla="*/ 0 w 12195175"/>
              <a:gd name="connsiteY5" fmla="*/ 0 h 908720"/>
              <a:gd name="connsiteX0-11" fmla="*/ 0 w 12195175"/>
              <a:gd name="connsiteY0-12" fmla="*/ 0 h 2510972"/>
              <a:gd name="connsiteX1-13" fmla="*/ 12195175 w 12195175"/>
              <a:gd name="connsiteY1-14" fmla="*/ 0 h 2510972"/>
              <a:gd name="connsiteX2-15" fmla="*/ 12195175 w 12195175"/>
              <a:gd name="connsiteY2-16" fmla="*/ 908720 h 2510972"/>
              <a:gd name="connsiteX3-17" fmla="*/ 6052458 w 12195175"/>
              <a:gd name="connsiteY3-18" fmla="*/ 2510972 h 2510972"/>
              <a:gd name="connsiteX4-19" fmla="*/ 0 w 12195175"/>
              <a:gd name="connsiteY4-20" fmla="*/ 908720 h 2510972"/>
              <a:gd name="connsiteX5-21" fmla="*/ 0 w 12195175"/>
              <a:gd name="connsiteY5-22" fmla="*/ 0 h 25109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2510972">
                <a:moveTo>
                  <a:pt x="0" y="0"/>
                </a:moveTo>
                <a:lnTo>
                  <a:pt x="12195175" y="0"/>
                </a:lnTo>
                <a:lnTo>
                  <a:pt x="12195175" y="908720"/>
                </a:lnTo>
                <a:lnTo>
                  <a:pt x="6052458" y="2510972"/>
                </a:lnTo>
                <a:lnTo>
                  <a:pt x="0" y="9087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4"/>
          <p:cNvSpPr/>
          <p:nvPr/>
        </p:nvSpPr>
        <p:spPr>
          <a:xfrm>
            <a:off x="0" y="4516339"/>
            <a:ext cx="9144000" cy="647699"/>
          </a:xfrm>
          <a:custGeom>
            <a:avLst/>
            <a:gdLst>
              <a:gd name="connsiteX0" fmla="*/ 0 w 12195175"/>
              <a:gd name="connsiteY0" fmla="*/ 0 h 404664"/>
              <a:gd name="connsiteX1" fmla="*/ 12195175 w 12195175"/>
              <a:gd name="connsiteY1" fmla="*/ 0 h 404664"/>
              <a:gd name="connsiteX2" fmla="*/ 12195175 w 12195175"/>
              <a:gd name="connsiteY2" fmla="*/ 404664 h 404664"/>
              <a:gd name="connsiteX3" fmla="*/ 0 w 12195175"/>
              <a:gd name="connsiteY3" fmla="*/ 404664 h 404664"/>
              <a:gd name="connsiteX4" fmla="*/ 0 w 12195175"/>
              <a:gd name="connsiteY4" fmla="*/ 0 h 404664"/>
              <a:gd name="connsiteX0-1" fmla="*/ 0 w 12195175"/>
              <a:gd name="connsiteY0-2" fmla="*/ 8993 h 413657"/>
              <a:gd name="connsiteX1-3" fmla="*/ 6096000 w 12195175"/>
              <a:gd name="connsiteY1-4" fmla="*/ 0 h 413657"/>
              <a:gd name="connsiteX2-5" fmla="*/ 12195175 w 12195175"/>
              <a:gd name="connsiteY2-6" fmla="*/ 8993 h 413657"/>
              <a:gd name="connsiteX3-7" fmla="*/ 12195175 w 12195175"/>
              <a:gd name="connsiteY3-8" fmla="*/ 413657 h 413657"/>
              <a:gd name="connsiteX4-9" fmla="*/ 0 w 12195175"/>
              <a:gd name="connsiteY4-10" fmla="*/ 413657 h 413657"/>
              <a:gd name="connsiteX5" fmla="*/ 0 w 12195175"/>
              <a:gd name="connsiteY5" fmla="*/ 8993 h 413657"/>
              <a:gd name="connsiteX0-11" fmla="*/ 0 w 12195175"/>
              <a:gd name="connsiteY0-12" fmla="*/ 458935 h 863599"/>
              <a:gd name="connsiteX1-13" fmla="*/ 6052457 w 12195175"/>
              <a:gd name="connsiteY1-14" fmla="*/ 0 h 863599"/>
              <a:gd name="connsiteX2-15" fmla="*/ 12195175 w 12195175"/>
              <a:gd name="connsiteY2-16" fmla="*/ 458935 h 863599"/>
              <a:gd name="connsiteX3-17" fmla="*/ 12195175 w 12195175"/>
              <a:gd name="connsiteY3-18" fmla="*/ 863599 h 863599"/>
              <a:gd name="connsiteX4-19" fmla="*/ 0 w 12195175"/>
              <a:gd name="connsiteY4-20" fmla="*/ 863599 h 863599"/>
              <a:gd name="connsiteX5-21" fmla="*/ 0 w 12195175"/>
              <a:gd name="connsiteY5-22" fmla="*/ 458935 h 8635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863599">
                <a:moveTo>
                  <a:pt x="0" y="458935"/>
                </a:moveTo>
                <a:lnTo>
                  <a:pt x="6052457" y="0"/>
                </a:lnTo>
                <a:lnTo>
                  <a:pt x="12195175" y="458935"/>
                </a:lnTo>
                <a:lnTo>
                  <a:pt x="12195175" y="863599"/>
                </a:lnTo>
                <a:lnTo>
                  <a:pt x="0" y="863599"/>
                </a:lnTo>
                <a:lnTo>
                  <a:pt x="0" y="458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143893" y="2804139"/>
            <a:ext cx="6856214" cy="6684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143893" y="3506217"/>
            <a:ext cx="6856214" cy="4696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065" indent="0" algn="ctr">
              <a:buNone/>
              <a:defRPr sz="1200"/>
            </a:lvl4pPr>
            <a:lvl5pPr marL="1370965" indent="0" algn="ctr">
              <a:buNone/>
              <a:defRPr sz="1200"/>
            </a:lvl5pPr>
            <a:lvl6pPr marL="1713865" indent="0" algn="ctr">
              <a:buNone/>
              <a:defRPr sz="1200"/>
            </a:lvl6pPr>
            <a:lvl7pPr marL="2056765" indent="0" algn="ctr">
              <a:buNone/>
              <a:defRPr sz="1200"/>
            </a:lvl7pPr>
            <a:lvl8pPr marL="2399665" indent="0" algn="ctr">
              <a:buNone/>
              <a:defRPr sz="1200"/>
            </a:lvl8pPr>
            <a:lvl9pPr marL="274256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3659"/>
            <a:ext cx="7886700" cy="41692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" y="1626645"/>
            <a:ext cx="9144001" cy="18902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1675413" y="2171437"/>
            <a:ext cx="887762" cy="80062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9" name="KSO_Shape"/>
          <p:cNvSpPr/>
          <p:nvPr/>
        </p:nvSpPr>
        <p:spPr bwMode="auto">
          <a:xfrm>
            <a:off x="1909226" y="2405200"/>
            <a:ext cx="439136" cy="33309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0" y="1923678"/>
            <a:ext cx="2699597" cy="7316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0" y="2688748"/>
            <a:ext cx="2699597" cy="801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0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 descr="省医新logo-圆形白边（2016）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171450"/>
            <a:ext cx="714375" cy="714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39293" y="1574904"/>
            <a:ext cx="5004707" cy="1609168"/>
          </a:xfrm>
          <a:prstGeom prst="rect">
            <a:avLst/>
          </a:prstGeom>
          <a:solidFill>
            <a:schemeClr val="accent2">
              <a:lumMod val="50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5056026"/>
            <a:ext cx="9144000" cy="8747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72403" y="2193708"/>
            <a:ext cx="7180928" cy="102611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5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 descr="省医新logo-上下2019--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175" y="322595"/>
            <a:ext cx="3829050" cy="51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0" y="535256"/>
            <a:ext cx="3511241" cy="10711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065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0" y="1735405"/>
            <a:ext cx="3511241" cy="2858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065" indent="0">
              <a:buNone/>
              <a:defRPr sz="800"/>
            </a:lvl4pPr>
            <a:lvl5pPr marL="1370965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  <a:t>2023/3/31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4"/>
            <a:ext cx="681676" cy="4358879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7084832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486" y="273844"/>
            <a:ext cx="788464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486" y="1369219"/>
            <a:ext cx="788464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image" Target="../media/image6.emf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notesSlide" Target="../notesSlides/notesSlide1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1227455" y="0"/>
            <a:ext cx="7916545" cy="121539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62698" y="-40562"/>
            <a:ext cx="1039914" cy="463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葛平江</a:t>
            </a:r>
            <a:endParaRPr kumimoji="0" lang="zh-CN" altLang="zh-CN" sz="2000" b="1" i="0" u="none" strike="noStrike" kern="1200" cap="none" spc="0" normalizeH="0" baseline="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2197795" y="10483"/>
            <a:ext cx="525145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主任医师、教授，博士生导师</a:t>
            </a: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2218690" y="318135"/>
            <a:ext cx="7124065" cy="96139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9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中华医学会耳鼻咽喉头颈分会第三届嗓音学组 副组长；文化部 艺术医学协会 嗓音专业委员会 常务理事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9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中国康复医学会 吞咽障碍分会 副主任委员；全国中西医结合学会嗓音专家委员会 副主任委员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9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广东省中西医结合学会嗓音分会 副主任委员；广东省康复医学会吞咽障碍分会 副主任委员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9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《听力及言语疾病杂志</a:t>
            </a:r>
            <a:r>
              <a:rPr lang="zh-CN" altLang="en-US" sz="900" b="1" spc="12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》</a:t>
            </a:r>
            <a:r>
              <a:rPr kumimoji="0" lang="zh-CN" altLang="en-US" sz="9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编委，《</a:t>
            </a:r>
            <a:r>
              <a:rPr kumimoji="0" lang="en-US" altLang="zh-CN" sz="9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Clinical Otolaryngology</a:t>
            </a:r>
            <a:r>
              <a:rPr kumimoji="0" lang="zh-CN" altLang="en-US" sz="9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》审稿人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-1" y="3011805"/>
            <a:ext cx="1416997" cy="1179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科室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部门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咽喉头颈科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邮箱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gepingjiang@aliyun.com</a:t>
            </a:r>
          </a:p>
        </p:txBody>
      </p:sp>
      <p:pic>
        <p:nvPicPr>
          <p:cNvPr id="17411" name="图片 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1262698" y="1370013"/>
            <a:ext cx="309562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7421" name="文本框 1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72260" y="1394055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2023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73040" y="-8890"/>
            <a:ext cx="3771265" cy="2613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招生单位：广东省心血管病研究所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1268987" y="256005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36941" y="2571558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工作经历</a:t>
            </a:r>
          </a:p>
        </p:txBody>
      </p:sp>
      <p:sp>
        <p:nvSpPr>
          <p:cNvPr id="12" name="文本框 1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494287" y="2902903"/>
            <a:ext cx="315785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1997.8-2002.7   北京协和医科大学耳鼻喉科攻读硕士博士学位 。</a:t>
            </a:r>
          </a:p>
          <a:p>
            <a:pPr lvl="0" eaLnBrk="1" hangingPunct="1">
              <a:defRPr/>
            </a:pPr>
            <a:r>
              <a:rPr 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2002.7—2005.12  广东省人民医院耳鼻喉科 主治医生</a:t>
            </a:r>
          </a:p>
          <a:p>
            <a:pPr lvl="0" eaLnBrk="1" hangingPunct="1">
              <a:defRPr/>
            </a:pPr>
            <a:r>
              <a:rPr 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2005.12—2007.5  美国田纳西州Vanderbilt大学嗓音中心做博士后研究并临床进修。</a:t>
            </a:r>
          </a:p>
          <a:p>
            <a:pPr lvl="0" eaLnBrk="1" hangingPunct="1">
              <a:defRPr/>
            </a:pPr>
            <a:r>
              <a:rPr 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2007.5-</a:t>
            </a:r>
            <a:r>
              <a:rPr lang="zh-CN" alt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至今</a:t>
            </a:r>
            <a:r>
              <a:rPr 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 广东省人民医院耳鼻喉科副主任医师，主任医师</a:t>
            </a:r>
          </a:p>
          <a:p>
            <a:pPr lvl="0" eaLnBrk="1" hangingPunct="1">
              <a:defRPr/>
            </a:pPr>
            <a:r>
              <a:rPr 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2022.3-至今   南方医科大学博士导师</a:t>
            </a:r>
          </a:p>
        </p:txBody>
      </p:sp>
      <p:pic>
        <p:nvPicPr>
          <p:cNvPr id="13" name="图片 24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1263272" y="417041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2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623301" y="4234623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招生要求</a:t>
            </a:r>
          </a:p>
        </p:txBody>
      </p:sp>
      <p:pic>
        <p:nvPicPr>
          <p:cNvPr id="15" name="图片 24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 cstate="print"/>
          <a:srcRect t="3896" r="91544" b="3088"/>
          <a:stretch>
            <a:fillRect/>
          </a:stretch>
        </p:blipFill>
        <p:spPr bwMode="auto">
          <a:xfrm>
            <a:off x="4483992" y="140181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2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760170" y="1401810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</a:p>
        </p:txBody>
      </p:sp>
      <p:sp>
        <p:nvSpPr>
          <p:cNvPr id="17414" name="文本框 1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694555" y="1818005"/>
            <a:ext cx="3543300" cy="11233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研究方向：</a:t>
            </a:r>
            <a:r>
              <a:rPr lang="zh-CN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嗓音医学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主要业绩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 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第一及通讯作者在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国际SCI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期刊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发表文章15篇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。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中文期刊发表文章40余篇</a:t>
            </a: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研究资助：</a:t>
            </a:r>
            <a:r>
              <a:rPr kumimoji="0" lang="zh-CN" altLang="en-US" sz="100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获国家自然科学基金面上项目</a:t>
            </a:r>
            <a:r>
              <a:rPr 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资助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，目前在研经费约</a:t>
            </a: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70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余万。</a:t>
            </a: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临床教学工作成绩：</a:t>
            </a: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擅长嗓音外科及综合治疗，国内领先。同时擅长甲状旁腺等头颈外科手术。</a:t>
            </a: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毕业硕士研究生</a:t>
            </a: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5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人，包括</a:t>
            </a: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人学术型，</a:t>
            </a: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3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人临床型。</a:t>
            </a: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目前在职博士研究生</a:t>
            </a: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人，硕士研究生</a:t>
            </a:r>
            <a:r>
              <a: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4</a:t>
            </a:r>
            <a:r>
              <a:rPr kumimoji="0" lang="zh-CN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</a:t>
            </a:r>
          </a:p>
        </p:txBody>
      </p:sp>
      <p:pic>
        <p:nvPicPr>
          <p:cNvPr id="2" name="图片 1" descr="侧面头像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1336" y="1181765"/>
            <a:ext cx="1531865" cy="1835174"/>
          </a:xfrm>
          <a:prstGeom prst="rect">
            <a:avLst/>
          </a:prstGeom>
        </p:spPr>
      </p:pic>
      <p:sp>
        <p:nvSpPr>
          <p:cNvPr id="29" name="文本框 11"/>
          <p:cNvSpPr txBox="1">
            <a:spLocks noChangeArrowheads="1"/>
          </p:cNvSpPr>
          <p:nvPr/>
        </p:nvSpPr>
        <p:spPr bwMode="auto">
          <a:xfrm>
            <a:off x="1623301" y="4541328"/>
            <a:ext cx="2571455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9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性格开朗，积极上进，肯吃苦，热爱集体，热爱专业，有一定临床及科研基础及良好的英文能力</a:t>
            </a:r>
            <a:endParaRPr lang="en-US" altLang="zh-CN" sz="9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11">
            <a:extLst>
              <a:ext uri="{FF2B5EF4-FFF2-40B4-BE49-F238E27FC236}">
                <a16:creationId xmlns:a16="http://schemas.microsoft.com/office/drawing/2014/main" xmlns="" id="{6E28F614-079F-9726-D099-339ADE4BCDFE}"/>
              </a:ext>
            </a:extLst>
          </p:cNvPr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545984" y="1640802"/>
            <a:ext cx="2289810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临床医学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专业型硕士：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c564fb56-e65b-41eb-9595-7a3c2595a0b5"/>
  <p:tag name="COMMONDATA" val="eyJoZGlkIjoiM2M3YzM3ZjZjZmFlMzU2YzhjNmNhMzdmYzRjMDIzOT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278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278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2782"/>
  <p:tag name="KSO_WM_TAG_VERSION" val="1.0"/>
  <p:tag name="KSO_WM_BEAUTIFY_FLAG" val="#wm#"/>
  <p:tag name="KSO_WM_TEMPLATE_THUMBS_INDEX" val="1、9、12、16、19、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SLIDE_INDEX" val="2"/>
  <p:tag name="KSO_WM_SLIDE_ID" val="custom20182782_2"/>
  <p:tag name="KSO_WM_TAG_VERSION" val="1.0"/>
  <p:tag name="KSO_WM_TEMPLATE_INDEX" val="20182782"/>
  <p:tag name="KSO_WM_TEMPLATE_CATEGORY" val="custo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F5EB0"/>
      </a:accent1>
      <a:accent2>
        <a:srgbClr val="FFFFFF"/>
      </a:accent2>
      <a:accent3>
        <a:srgbClr val="404040"/>
      </a:accent3>
      <a:accent4>
        <a:srgbClr val="000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248</Words>
  <Application>Microsoft Office PowerPoint</Application>
  <PresentationFormat>全屏显示(16:9)</PresentationFormat>
  <Paragraphs>29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黑体</vt:lpstr>
      <vt:lpstr>宋体</vt:lpstr>
      <vt:lpstr>微软雅黑</vt:lpstr>
      <vt:lpstr>Arial</vt:lpstr>
      <vt:lpstr>Calibri</vt:lpstr>
      <vt:lpstr>1_Office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netuser</dc:creator>
  <cp:lastModifiedBy>netuser</cp:lastModifiedBy>
  <cp:revision>16</cp:revision>
  <dcterms:created xsi:type="dcterms:W3CDTF">2018-09-13T03:06:00Z</dcterms:created>
  <dcterms:modified xsi:type="dcterms:W3CDTF">2023-03-31T02:48:21Z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B5507E3BF708449DAC3C53918EC2E1C7</vt:lpwstr>
  </property>
</Properties>
</file>