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heme/theme2.xml" ContentType="application/vnd.openxmlformats-officedocument.theme+xml"/>
  <Override PartName="/ppt/tags/tag99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tags/tag97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6" r:id="rId2"/>
  </p:sldIdLst>
  <p:sldSz cx="9144000" cy="5143500" type="screen16x9"/>
  <p:notesSz cx="7104063" cy="10234613"/>
  <p:custDataLst>
    <p:tags r:id="rId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2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04017"/>
    <a:srgbClr val="2F5E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258" y="-222"/>
      </p:cViewPr>
      <p:guideLst>
        <p:guide orient="horz" pos="1620"/>
        <p:guide pos="28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8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10" Type="http://schemas.openxmlformats.org/officeDocument/2006/relationships/image" Target="../media/image2.png"/><Relationship Id="rId4" Type="http://schemas.openxmlformats.org/officeDocument/2006/relationships/tags" Target="../tags/tag38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2.png"/><Relationship Id="rId5" Type="http://schemas.openxmlformats.org/officeDocument/2006/relationships/tags" Target="../tags/tag4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image" Target="../media/image2.png"/><Relationship Id="rId5" Type="http://schemas.openxmlformats.org/officeDocument/2006/relationships/tags" Target="../tags/tag5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5.xml"/><Relationship Id="rId9" Type="http://schemas.openxmlformats.org/officeDocument/2006/relationships/tags" Target="../tags/tag60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image" Target="../media/image2.png"/><Relationship Id="rId5" Type="http://schemas.openxmlformats.org/officeDocument/2006/relationships/tags" Target="../tags/tag6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4.xml"/><Relationship Id="rId9" Type="http://schemas.openxmlformats.org/officeDocument/2006/relationships/tags" Target="../tags/tag69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2.png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10" Type="http://schemas.openxmlformats.org/officeDocument/2006/relationships/image" Target="../media/image2.png"/><Relationship Id="rId4" Type="http://schemas.openxmlformats.org/officeDocument/2006/relationships/tags" Target="../tags/tag84.xml"/><Relationship Id="rId9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2"/>
            <a:ext cx="9144000" cy="514259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2"/>
          <p:cNvSpPr>
            <a:spLocks noGrp="1"/>
          </p:cNvSpPr>
          <p:nvPr>
            <p:ph type="ctrTitle" idx="2" hasCustomPrompt="1"/>
            <p:custDataLst>
              <p:tags r:id="rId2"/>
            </p:custDataLst>
          </p:nvPr>
        </p:nvSpPr>
        <p:spPr>
          <a:xfrm>
            <a:off x="914660" y="1743013"/>
            <a:ext cx="3619024" cy="1384994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375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2"/>
            <a:ext cx="9144000" cy="514259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38180" y="2880392"/>
            <a:ext cx="3486179" cy="363310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350" b="0" i="0" u="none" strike="noStrike" kern="1200" cap="none" spc="20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25717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  <p:sp>
        <p:nvSpPr>
          <p:cNvPr id="7" name="标题 3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71505" y="1899793"/>
            <a:ext cx="3619529" cy="853916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3715" b="1" i="0" u="none" strike="noStrike" kern="1200" cap="none" spc="10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571505" y="2874200"/>
            <a:ext cx="3619529" cy="36950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00000"/>
              </a:lnSpc>
            </a:pPr>
            <a:endParaRPr lang="zh-CN" altLang="en-US" sz="1015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-4034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2133" y="-8100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8846" y="3828346"/>
            <a:ext cx="1315145" cy="13151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101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337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6537288" y="1358489"/>
            <a:ext cx="1964142" cy="242651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1"/>
          <p:cNvSpPr>
            <a:spLocks noGrp="1"/>
          </p:cNvSpPr>
          <p:nvPr>
            <p:ph type="ctrTitle" idx="2" hasCustomPrompt="1"/>
            <p:custDataLst>
              <p:tags r:id="rId4"/>
            </p:custDataLst>
          </p:nvPr>
        </p:nvSpPr>
        <p:spPr>
          <a:xfrm>
            <a:off x="687644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25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623560" y="925830"/>
            <a:ext cx="2664582" cy="32918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pPr/>
              <a:t>2023-03-31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2023-03-31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image" Target="../media/image2.png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5" Type="http://schemas.openxmlformats.org/officeDocument/2006/relationships/tags" Target="../tags/tag93.xml"/><Relationship Id="rId15" Type="http://schemas.openxmlformats.org/officeDocument/2006/relationships/image" Target="../media/image6.png"/><Relationship Id="rId10" Type="http://schemas.openxmlformats.org/officeDocument/2006/relationships/tags" Target="../tags/tag98.xml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933" y="4599398"/>
            <a:ext cx="540068" cy="540068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1353185" y="1270"/>
            <a:ext cx="7681595" cy="904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1520270" y="1277184"/>
            <a:ext cx="26848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专业型硕士：临床医学</a:t>
            </a:r>
            <a:r>
              <a:rPr lang="en-US" altLang="zh-CN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endParaRPr lang="en-US" altLang="zh-CN" sz="1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endParaRPr lang="en-US" altLang="zh-CN" sz="1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0" y="2775585"/>
            <a:ext cx="1450340" cy="921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Tel: 135 7047 0138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Office:</a:t>
            </a:r>
            <a:r>
              <a:rPr lang="zh-CN" altLang="en-US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广东省人民医院科教楼</a:t>
            </a:r>
            <a:r>
              <a:rPr lang="en-US" altLang="zh-CN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14</a:t>
            </a:r>
            <a:r>
              <a:rPr lang="zh-CN" altLang="en-US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神经一科办公室</a:t>
            </a:r>
            <a:r>
              <a:rPr lang="en-US" altLang="zh-CN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lang="en-US" altLang="zh-CN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Email:maguixian@gdph.org.cn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4648200" y="1274445"/>
            <a:ext cx="3376930" cy="3598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研究方向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：脑血管病及脑损伤相关研究</a:t>
            </a:r>
            <a:endParaRPr lang="zh-CN" altLang="en-US" sz="1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zh-CN" altLang="en-US" sz="1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主要业绩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 </a:t>
            </a:r>
            <a:r>
              <a:rPr kumimoji="0" lang="zh-CN" altLang="en-US" sz="1000" b="0" i="0" u="none" strike="noStrike" cap="none" spc="0" normalizeH="0" baseline="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Stroke》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《Neuroscience》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《Front. Aging </a:t>
            </a:r>
            <a:r>
              <a:rPr lang="en-US" altLang="zh-CN" sz="1000" dirty="0" err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Neurosci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.》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及</a:t>
            </a:r>
            <a:r>
              <a:rPr kumimoji="0" lang="zh-CN" altLang="en-US" sz="1000" b="0" i="0" u="none" strike="noStrike" cap="none" spc="0" normalizeH="0" baseline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中华系列等专业杂志发表文章20余篇</a:t>
            </a:r>
            <a:r>
              <a:rPr lang="zh-CN" altLang="en-US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，获广东省科技成果二等奖1项（第五完成人）。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b="1" i="0" u="none" strike="noStrike" kern="1200" cap="none" spc="0" normalizeH="0" baseline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研究资助</a:t>
            </a:r>
            <a:r>
              <a:rPr lang="zh-CN" altLang="en-US" sz="1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广东省医学科研基金、</a:t>
            </a:r>
            <a:r>
              <a:rPr kumimoji="0" lang="zh-CN" altLang="en-US" sz="1000" i="0" u="none" strike="noStrike" kern="1200" cap="none" spc="0" normalizeH="0" baseline="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广州市</a:t>
            </a:r>
            <a:r>
              <a:rPr kumimoji="0" lang="zh-CN" altLang="en-US" sz="1000" i="0" u="none" strike="noStrike" kern="1200" cap="none" spc="0" normalizeH="0" baseline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科技计划</a:t>
            </a:r>
            <a:r>
              <a:rPr kumimoji="0" lang="zh-CN" altLang="en-US" sz="1000" i="0" u="none" strike="noStrike" kern="1200" cap="none" spc="0" normalizeH="0" baseline="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项目各</a:t>
            </a:r>
            <a:r>
              <a:rPr kumimoji="0" lang="en-US" altLang="zh-CN" sz="1000" i="0" u="none" strike="noStrike" kern="1200" cap="none" spc="0" normalizeH="0" baseline="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kumimoji="0" lang="zh-CN" altLang="en-US" sz="1000" i="0" u="none" strike="noStrike" kern="1200" cap="none" spc="0" normalizeH="0" baseline="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项</a:t>
            </a:r>
            <a:endParaRPr kumimoji="0" lang="zh-CN" altLang="en-US" sz="1000" b="0" i="0" u="none" strike="noStrike" kern="1200" cap="none" spc="0" normalizeH="0" baseline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1788319" y="4917281"/>
            <a:ext cx="6924675" cy="136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1322070" y="-42545"/>
            <a:ext cx="278574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马桂贤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051050" y="37465"/>
            <a:ext cx="6984365" cy="5143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副主任医师、硕士生导师</a:t>
            </a:r>
            <a:r>
              <a:rPr kumimoji="0" lang="en-US" altLang="zh-CN" sz="105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                           </a:t>
            </a:r>
            <a:r>
              <a:rPr lang="zh-CN" altLang="zh-CN" sz="1050" b="1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招生单位：广东省心血管病研究所</a:t>
            </a:r>
            <a:r>
              <a:rPr lang="en-US" altLang="zh-CN" sz="1050" b="1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altLang="zh-CN" sz="1050" b="1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招生代码：</a:t>
            </a:r>
            <a:r>
              <a:rPr lang="en-US" altLang="zh-CN" sz="1050" b="1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88911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5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1646476" y="976392"/>
            <a:ext cx="2390933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招生专业与类型</a:t>
            </a:r>
          </a:p>
        </p:txBody>
      </p:sp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1643720" y="1708324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教育与工作经历</a:t>
            </a:r>
          </a:p>
        </p:txBody>
      </p:sp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4789976" y="961961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文本框 11"/>
          <p:cNvSpPr txBox="1">
            <a:spLocks noChangeArrowheads="1"/>
          </p:cNvSpPr>
          <p:nvPr/>
        </p:nvSpPr>
        <p:spPr bwMode="auto">
          <a:xfrm>
            <a:off x="1487292" y="1971024"/>
            <a:ext cx="2997537" cy="191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/>
              <a:t>2000</a:t>
            </a:r>
            <a:r>
              <a:rPr lang="en-US" altLang="zh-CN" sz="1000" dirty="0" smtClean="0"/>
              <a:t>.0</a:t>
            </a:r>
            <a:r>
              <a:rPr lang="en-US" sz="1000" dirty="0" smtClean="0"/>
              <a:t>7-2004.08</a:t>
            </a:r>
            <a:r>
              <a:rPr lang="zh-CN" altLang="en-US" sz="1000" dirty="0" smtClean="0"/>
              <a:t>    广东医学院附属医院住院医师</a:t>
            </a:r>
          </a:p>
          <a:p>
            <a:pPr>
              <a:lnSpc>
                <a:spcPct val="150000"/>
              </a:lnSpc>
            </a:pPr>
            <a:r>
              <a:rPr lang="en-US" sz="1000" dirty="0" smtClean="0"/>
              <a:t>2004.</a:t>
            </a:r>
            <a:r>
              <a:rPr lang="en-US" altLang="zh-CN" sz="1000" dirty="0" smtClean="0"/>
              <a:t>0</a:t>
            </a:r>
            <a:r>
              <a:rPr lang="en-US" sz="1000" dirty="0" smtClean="0"/>
              <a:t>9</a:t>
            </a:r>
            <a:r>
              <a:rPr lang="en-US" altLang="zh-CN" sz="1000" dirty="0" smtClean="0"/>
              <a:t>-</a:t>
            </a:r>
            <a:r>
              <a:rPr lang="en-US" sz="1000" dirty="0" smtClean="0"/>
              <a:t>2007</a:t>
            </a:r>
            <a:r>
              <a:rPr lang="en-US" altLang="zh-CN" sz="1000" dirty="0" smtClean="0"/>
              <a:t>.06    </a:t>
            </a:r>
            <a:r>
              <a:rPr lang="zh-CN" altLang="en-US" sz="1000" dirty="0" smtClean="0"/>
              <a:t>广东省心血管病研究所硕士</a:t>
            </a:r>
          </a:p>
          <a:p>
            <a:pPr>
              <a:lnSpc>
                <a:spcPct val="150000"/>
              </a:lnSpc>
            </a:pPr>
            <a:r>
              <a:rPr lang="en-US" sz="1000" dirty="0" smtClean="0"/>
              <a:t>2007.07-2012</a:t>
            </a:r>
            <a:r>
              <a:rPr lang="en-US" altLang="zh-CN" sz="1000" dirty="0" smtClean="0"/>
              <a:t>.</a:t>
            </a:r>
            <a:r>
              <a:rPr lang="en-US" sz="1000" dirty="0" smtClean="0"/>
              <a:t>11   </a:t>
            </a:r>
            <a:r>
              <a:rPr lang="zh-CN" altLang="en-US" sz="1000" dirty="0" smtClean="0"/>
              <a:t> 广东省人民医院主治医师</a:t>
            </a:r>
          </a:p>
          <a:p>
            <a:pPr>
              <a:lnSpc>
                <a:spcPct val="150000"/>
              </a:lnSpc>
            </a:pPr>
            <a:r>
              <a:rPr lang="en-US" altLang="zh-CN" sz="1000" dirty="0" smtClean="0"/>
              <a:t>2013.09-2018.07    </a:t>
            </a:r>
            <a:r>
              <a:rPr lang="zh-CN" altLang="en-US" sz="1000" dirty="0" smtClean="0">
                <a:sym typeface="+mn-ea"/>
              </a:rPr>
              <a:t>广东省心血管病研究所博士</a:t>
            </a:r>
          </a:p>
          <a:p>
            <a:pPr>
              <a:lnSpc>
                <a:spcPct val="150000"/>
              </a:lnSpc>
            </a:pPr>
            <a:r>
              <a:rPr lang="zh-CN" altLang="en-US" sz="1000" dirty="0" smtClean="0"/>
              <a:t>2016</a:t>
            </a:r>
            <a:r>
              <a:rPr lang="en-US" altLang="zh-CN" sz="1000" dirty="0" smtClean="0"/>
              <a:t>.</a:t>
            </a:r>
            <a:r>
              <a:rPr lang="zh-CN" altLang="en-US" sz="1000" dirty="0" smtClean="0"/>
              <a:t>11</a:t>
            </a:r>
            <a:r>
              <a:rPr lang="en-US" altLang="zh-CN" sz="1000" dirty="0" smtClean="0"/>
              <a:t>-</a:t>
            </a:r>
            <a:r>
              <a:rPr lang="zh-CN" altLang="en-US" sz="1000" dirty="0" smtClean="0"/>
              <a:t>2017</a:t>
            </a:r>
            <a:r>
              <a:rPr lang="en-US" altLang="zh-CN" sz="1000" dirty="0" smtClean="0"/>
              <a:t>.</a:t>
            </a:r>
            <a:r>
              <a:rPr lang="zh-CN" altLang="en-US" sz="1000" dirty="0" smtClean="0"/>
              <a:t>10</a:t>
            </a:r>
            <a:r>
              <a:rPr lang="en-US" altLang="zh-CN" sz="1000" dirty="0" smtClean="0"/>
              <a:t>    </a:t>
            </a:r>
            <a:r>
              <a:rPr lang="zh-CN" altLang="en-US" sz="1000" dirty="0" smtClean="0"/>
              <a:t>哈佛大学医学院/波士顿儿童医</a:t>
            </a:r>
            <a:r>
              <a:rPr lang="en-US" altLang="zh-CN" sz="1000" dirty="0" smtClean="0"/>
              <a:t>     </a:t>
            </a:r>
            <a:r>
              <a:rPr lang="en-US" altLang="zh-CN" sz="1000" dirty="0" smtClean="0">
                <a:solidFill>
                  <a:schemeClr val="bg1"/>
                </a:solidFill>
              </a:rPr>
              <a:t>0000000000000000</a:t>
            </a:r>
            <a:r>
              <a:rPr lang="zh-CN" altLang="en-US" sz="1000" dirty="0" smtClean="0"/>
              <a:t>院访问学者</a:t>
            </a:r>
          </a:p>
          <a:p>
            <a:pPr>
              <a:lnSpc>
                <a:spcPct val="150000"/>
              </a:lnSpc>
            </a:pPr>
            <a:r>
              <a:rPr lang="en-US" sz="1000" dirty="0" smtClean="0"/>
              <a:t>2012.12-</a:t>
            </a:r>
            <a:r>
              <a:rPr lang="zh-CN" altLang="en-US" sz="1000" dirty="0" smtClean="0"/>
              <a:t>至今         </a:t>
            </a:r>
            <a:r>
              <a:rPr lang="en-US" altLang="zh-CN" sz="1000" dirty="0" smtClean="0"/>
              <a:t> </a:t>
            </a:r>
            <a:r>
              <a:rPr lang="zh-CN" altLang="en-US" sz="1000" dirty="0" smtClean="0"/>
              <a:t>广东省人民医院副主任医师</a:t>
            </a:r>
            <a:endParaRPr lang="en-US" altLang="zh-CN" sz="9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endParaRPr lang="en-US" altLang="zh-CN" sz="9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1646545" y="3794725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  <a:endParaRPr kumimoji="0" lang="zh-CN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1497191" y="4124793"/>
            <a:ext cx="257145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性格开朗，积极上进，肯吃苦，热爱集体，热爱专业，有一定临床及科研基础及良好的英文能力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322070" y="222885"/>
            <a:ext cx="7773035" cy="72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广东省人民医院</a:t>
            </a:r>
            <a:r>
              <a:rPr lang="zh-CN" altLang="en-US" sz="900" b="1" spc="12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神经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</a:t>
            </a:r>
            <a:r>
              <a:rPr lang="zh-CN" altLang="en-US" sz="9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行政副主任</a:t>
            </a:r>
            <a:r>
              <a:rPr kumimoji="0" lang="zh-CN" altLang="en-US" sz="9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；</a:t>
            </a:r>
            <a:r>
              <a:rPr lang="zh-CN" altLang="en-US" sz="900" b="1" spc="12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中国医师协会神经内科医师分会脑血管病学组委员、广东省医学会神经病学分会神经介入学组副组长、广东省医学会脑血管病学分会青委会副主任委员、广东省医学会脑血管病学分会重症学组副组长、广东省卒中学会脑血流与代谢分会副主任委员、广东省基层医药学会神经内科分会副主任委员、广东省医师协会脑血管病医师分会常委兼秘书等</a:t>
            </a:r>
            <a:r>
              <a:rPr lang="zh-CN" sz="900" b="1" spc="12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sz="900" b="1" spc="12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中华神经科杂志审稿专家。</a:t>
            </a:r>
            <a:r>
              <a:rPr sz="900" b="1" spc="12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endParaRPr kumimoji="0" sz="900" b="1" i="0" u="none" strike="noStrike" cap="none" spc="120" normalizeH="0" baseline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4294967295"/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0" y="905510"/>
            <a:ext cx="1353820" cy="16662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0" y="0"/>
            <a:ext cx="916940" cy="895350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1520190" y="977900"/>
            <a:ext cx="144000" cy="252000"/>
          </a:xfrm>
          <a:prstGeom prst="rect">
            <a:avLst/>
          </a:prstGeom>
          <a:solidFill>
            <a:srgbClr val="B040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1515110" y="1688465"/>
            <a:ext cx="144000" cy="252000"/>
          </a:xfrm>
          <a:prstGeom prst="rect">
            <a:avLst/>
          </a:prstGeom>
          <a:solidFill>
            <a:srgbClr val="B040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1520190" y="3794760"/>
            <a:ext cx="144000" cy="252000"/>
          </a:xfrm>
          <a:prstGeom prst="rect">
            <a:avLst/>
          </a:prstGeom>
          <a:solidFill>
            <a:srgbClr val="B040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4645660" y="977900"/>
            <a:ext cx="144000" cy="252000"/>
          </a:xfrm>
          <a:prstGeom prst="rect">
            <a:avLst/>
          </a:prstGeom>
          <a:solidFill>
            <a:srgbClr val="B040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564fb56-e65b-41eb-9595-7a3c2595a0b5"/>
  <p:tag name="COMMONDATA" val="eyJoZGlkIjoiNzJhOTljMGY1OThmODU0MzRlM2E5ZWM5ZTIxNTFjYz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de9f1a16f0ad4991ae17d178ab99880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cdc6880f0d6467a8ec608d97551924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e097c09cb9744b448583f4f379e57fa7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0086ff2a1594cf09abb102278d319e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402_1*a*1"/>
  <p:tag name="KSO_WM_TEMPLATE_CATEGORY" val="custom"/>
  <p:tag name="KSO_WM_TEMPLATE_INDEX" val="20204402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73a037ddd88b43ceb376f094c20f95fa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06bb2002917143c890613e5d6970abf1"/>
  <p:tag name="KSO_WM_UNIT_TEXT_FILL_FORE_SCHEMECOLOR_INDEX_BRIGHTNESS" val="0.15"/>
  <p:tag name="KSO_WM_UNIT_TEXT_FILL_FORE_SCHEMECOLOR_INDEX" val="13"/>
  <p:tag name="KSO_WM_UNIT_TEXT_FILL_TYPE" val="1"/>
  <p:tag name="KSO_WM_TEMPLATE_ASSEMBLE_XID" val="5f73278c0ff15d9a40f7f5b2"/>
  <p:tag name="KSO_WM_TEMPLATE_ASSEMBLE_GROUPID" val="5f72ea33e9a9ac260a3f6ca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4402_2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6"/>
  <p:tag name="KSO_WM_UNIT_DEC_AREA_ID" val="3e2f41aee0794320a79fc45fce84d048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b33dd698e3464c1196aa2aeac39b032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4ca05bc0c17e452fbb63f02039a50607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4f6f57a709b4e0c8d7835fe73122fe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40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4402_1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5"/>
  <p:tag name="KSO_WM_UNIT_DEC_AREA_ID" val="abe4f75dc4f24d6698c95c45f84fe183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23b89258f7e468a96449b317c5de5e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4402_1*b*1"/>
  <p:tag name="KSO_WM_TEMPLATE_CATEGORY" val="custom"/>
  <p:tag name="KSO_WM_TEMPLATE_INDEX" val="20204402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7f80433e9f994d3fb527305f1a8fc865"/>
  <p:tag name="KSO_WM_CHIP_GROUPID" val="5ebdfa7d0ac41c4a0a525546"/>
  <p:tag name="KSO_WM_CHIP_XID" val="5ebdfa7d0ac41c4a0a525547"/>
  <p:tag name="KSO_WM_CHIP_FILLAREA_FILL_RULE" val="{&quot;fill_align&quot;:&quot;cm&quot;,&quot;fill_mode&quot;:&quot;adaptive&quot;,&quot;sacle_strategy&quot;:&quot;smart&quot;}"/>
  <p:tag name="KSO_WM_ASSEMBLE_CHIP_INDEX" val="5a7aca1fa2df475f8d3057ab2f1f25e3"/>
  <p:tag name="KSO_WM_UNIT_TEXT_FILL_FORE_SCHEMECOLOR_INDEX_BRIGHTNESS" val="0.35"/>
  <p:tag name="KSO_WM_UNIT_TEXT_FILL_FORE_SCHEMECOLOR_INDEX" val="13"/>
  <p:tag name="KSO_WM_UNIT_TEXT_FILL_TYPE" val="1"/>
  <p:tag name="KSO_WM_TEMPLATE_ASSEMBLE_XID" val="5f73278c0ff15d9a40f7f5c9"/>
  <p:tag name="KSO_WM_TEMPLATE_ASSEMBLE_GROUPID" val="5f72ea33e9a9ac260a3f6ca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402_1*a*1"/>
  <p:tag name="KSO_WM_TEMPLATE_CATEGORY" val="custom"/>
  <p:tag name="KSO_WM_TEMPLATE_INDEX" val="20204402"/>
  <p:tag name="KSO_WM_UNIT_LAYERLEVEL" val="1"/>
  <p:tag name="KSO_WM_TAG_VERSION" val="1.0"/>
  <p:tag name="KSO_WM_BEAUTIFY_FLAG" val="#wm#"/>
  <p:tag name="KSO_WM_UNIT_PRESET_TEXT" val="谢谢观看"/>
  <p:tag name="KSO_WM_UNIT_DEFAULT_FONT" val="66;89;4"/>
  <p:tag name="KSO_WM_UNIT_BLOCK" val="0"/>
  <p:tag name="KSO_WM_UNIT_DEC_AREA_ID" val="be4cbe152fcc4a029b542e9bec679883"/>
  <p:tag name="KSO_WM_CHIP_GROUPID" val="5ebdfa7d0ac41c4a0a525546"/>
  <p:tag name="KSO_WM_CHIP_XID" val="5ebdfa7d0ac41c4a0a525547"/>
  <p:tag name="KSO_WM_CHIP_FILLAREA_FILL_RULE" val="{&quot;fill_align&quot;:&quot;cm&quot;,&quot;fill_mode&quot;:&quot;adaptive&quot;,&quot;sacle_strategy&quot;:&quot;smart&quot;}"/>
  <p:tag name="KSO_WM_ASSEMBLE_CHIP_INDEX" val="5a7aca1fa2df475f8d3057ab2f1f25e3"/>
  <p:tag name="KSO_WM_UNIT_TEXT_FILL_FORE_SCHEMECOLOR_INDEX_BRIGHTNESS" val="0.15"/>
  <p:tag name="KSO_WM_UNIT_TEXT_FILL_FORE_SCHEMECOLOR_INDEX" val="13"/>
  <p:tag name="KSO_WM_UNIT_TEXT_FILL_TYPE" val="1"/>
  <p:tag name="KSO_WM_UNIT_VALUE" val="6"/>
  <p:tag name="KSO_WM_TEMPLATE_ASSEMBLE_XID" val="5f73278c0ff15d9a40f7f5c9"/>
  <p:tag name="KSO_WM_TEMPLATE_ASSEMBLE_GROUPID" val="5f72ea33e9a9ac260a3f6ca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4402_1*i*1"/>
  <p:tag name="KSO_WM_TEMPLATE_CATEGORY" val="custom"/>
  <p:tag name="KSO_WM_TEMPLATE_INDEX" val="20204402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81fd8622f0647f7ba8a32f83a8d73d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7f80433e9f994d3fb527305f1a8fc865&quot;,&quot;X&quot;:{&quot;Pos&quot;:1},&quot;Y&quot;:{&quot;Pos&quot;:1}},&quot;whChangeMode&quot;:0}"/>
  <p:tag name="KSO_WM_CHIP_GROUPID" val="5ebdfa7d0ac41c4a0a525546"/>
  <p:tag name="KSO_WM_CHIP_XID" val="5ebdfa7d0ac41c4a0a525547"/>
  <p:tag name="KSO_WM_CHIP_FILLAREA_FILL_RULE" val="{&quot;fill_align&quot;:&quot;cm&quot;,&quot;fill_mode&quot;:&quot;adaptive&quot;,&quot;sacle_strategy&quot;:&quot;smart&quot;}"/>
  <p:tag name="KSO_WM_ASSEMBLE_CHIP_INDEX" val="5a7aca1fa2df475f8d3057ab2f1f25e3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73278c0ff15d9a40f7f5c9"/>
  <p:tag name="KSO_WM_TEMPLATE_ASSEMBLE_GROUPID" val="5f72ea33e9a9ac260a3f6ca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  <p:tag name="KSO_WM_SLIDE_BACKGROUND_TYPE" val="general"/>
  <p:tag name="WM_BEAUTIFY_SHAPE_IDENTITY" val="{9b369c8f-6a02-4eba-8fae-cc211f809f3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40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  <p:tag name="KSO_WM_SLIDE_BACKGROUND_TYPE" val="general"/>
  <p:tag name="WM_BEAUTIFY_SHAPE_IDENTITY" val="{6ee10f60-e568-4daa-9045-cb41260af1d1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b67657cdba8c4067ab59763922275d2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1471044b999458d8596e8115bcc31b2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c284eb0c00ee4cebacdc167eaa25b59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a49c1f3e4874556b208a2891f339e63"/>
  <p:tag name="KSO_WM_SLIDE_BACKGROUND_TYPE" val="fram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5b3e417e3b1d4dd0a3369dc29d40db4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dc5136f09a2044f39dd695ec37e93f8a"/>
  <p:tag name="KSO_WM_SLIDE_BACKGROUND_TYPE" val="fram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440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28d53df726384efb9d90607b5936da9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aa3f32247b44c6a852cc14c38d526f7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119ebe6b39e3496b9bf4776652f1298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f0235b9683343368806be7597cf69df"/>
  <p:tag name="KSO_WM_SLIDE_BACKGROUND_TYPE" val="leftRigh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c3b6f6bade4d4607993ad92777c3bf6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f4aef2f5646435d94f447a9d782957b"/>
  <p:tag name="KSO_WM_SLIDE_BACKGROUND_TYPE" val="leftRigh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4402_1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5"/>
  <p:tag name="KSO_WM_UNIT_DEC_AREA_ID" val="abe4f75dc4f24d6698c95c45f84fe183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23b89258f7e468a96449b317c5de5e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d95573170638418e9a5623e2560bfab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d14ff5c8ccc44b294165b5e7d70e75a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300690b4fbbd43dfaf2b683e6d278a3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3a871dc8d56429ebb5497bdc36e381d"/>
  <p:tag name="KSO_WM_SLIDE_BACKGROUND_TYPE" val="topBotto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860cb4a82ac9429a9c841a14d4df127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d934ccc2c08a430095c4e9ffb5b1e230"/>
  <p:tag name="KSO_WM_SLIDE_BACKGROUND_TYPE" val="topBottom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402_1*a*1"/>
  <p:tag name="KSO_WM_TEMPLATE_CATEGORY" val="custom"/>
  <p:tag name="KSO_WM_TEMPLATE_INDEX" val="20204402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新媒体运营月度计划"/>
  <p:tag name="KSO_WM_UNIT_BLOCK" val="0"/>
  <p:tag name="KSO_WM_UNIT_DEC_AREA_ID" val="72c46ff50799498eb1c338f3c52e1edd"/>
  <p:tag name="KSO_WM_UNIT_DEFAULT_FONT" val="24;60;4"/>
  <p:tag name="KSO_WM_CHIP_GROUPID" val="5f2a1e1e45e1f15ec24fe435"/>
  <p:tag name="KSO_WM_CHIP_XID" val="5f2a1e1e45e1f15ec24fe436"/>
  <p:tag name="KSO_WM_CHIP_FILLAREA_FILL_RULE" val="{&quot;fill_align&quot;:&quot;cm&quot;,&quot;fill_mode&quot;:&quot;adaptive&quot;,&quot;sacle_strategy&quot;:&quot;smart&quot;}"/>
  <p:tag name="KSO_WM_ASSEMBLE_CHIP_INDEX" val="503fa1f8e7444b3db2e65bdbccb6b699"/>
  <p:tag name="KSO_WM_UNIT_TEXT_FILL_FORE_SCHEMECOLOR_INDEX_BRIGHTNESS" val="0.15"/>
  <p:tag name="KSO_WM_UNIT_TEXT_FILL_FORE_SCHEMECOLOR_INDEX" val="13"/>
  <p:tag name="KSO_WM_UNIT_TEXT_FILL_TYPE" val="1"/>
  <p:tag name="KSO_WM_TEMPLATE_ASSEMBLE_XID" val="5f73278c0ff15d9a40f7f5b5"/>
  <p:tag name="KSO_WM_TEMPLATE_ASSEMBLE_GROUPID" val="5f72ea33e9a9ac260a3f6ca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3edd9a322d6046c1b6c87506ad65208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26a85eef607e4c01bff09f1b1b10ec4b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54c210a8f1f149bd842aac840d47667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e2b262b1ccc47fcb759a2ba73f5c7d4"/>
  <p:tag name="KSO_WM_SLIDE_BACKGROUND_TYPE" val="bottomTop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e0d2ce459268447b89f53966787408e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73cffdda42045988711cd6c1f0db034"/>
  <p:tag name="KSO_WM_SLIDE_BACKGROUND_TYPE" val="bottomTop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e5a67642fbb14e75aae9ba8756b8a3f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4c2685ae3e84fc395a0efea2f95b9e1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dfbb8efdc44b482a86e399eaa4949c8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1a1636402e843b5b7ca9eb323352535"/>
  <p:tag name="KSO_WM_SLIDE_BACKGROUND_TYPE" val="navigation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5c3a99a9135046a98702f0cb01aa613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ea8fdaea53e47d48d1a02097f921ccc"/>
  <p:tag name="KSO_WM_SLIDE_BACKGROUND_TYPE" val="navigation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4402_5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9"/>
  <p:tag name="KSO_WM_UNIT_DEC_AREA_ID" val="65f1f83508064de09015564a76246d3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f42d3f217f71485782f9dec626751c25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c27a37c3c02242dfb8069983a8c4898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c0faa00d2064fb388eab08e0edcf70f"/>
  <p:tag name="KSO_WM_SLIDE_BACKGROUND_TYPE" val="belt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04119340970540d09aaf7c1c131b5eb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263fce6242d45a897f234cc7a09eb7c"/>
  <p:tag name="KSO_WM_SLIDE_BACKGROUND_TYPE" val="bel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4402_2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6"/>
  <p:tag name="KSO_WM_UNIT_DEC_AREA_ID" val="f17e004901fe45ee87dad25fc0ef32a1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846216d33b5547628447b40e2ab890f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71e9beeea0f24ab9a3adbee85ddcef6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bd5a745caf44955b9fb661398332ab6"/>
  <p:tag name="KSO_WM_SLIDE_BACKGROUND_TYPE" val="general"/>
  <p:tag name="WM_BEAUTIFY_SHAPE_IDENTITY" val="{9b369c8f-6a02-4eba-8fae-cc211f809f30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4402_3*i*1"/>
  <p:tag name="KSO_WM_TEMPLATE_CATEGORY" val="chip"/>
  <p:tag name="KSO_WM_TEMPLATE_INDEX" val="20204402"/>
  <p:tag name="KSO_WM_UNIT_LAYERLEVEL" val="1"/>
  <p:tag name="KSO_WM_TAG_VERSION" val="1.0"/>
  <p:tag name="KSO_WM_BEAUTIFY_FLAG" val="#wm#"/>
  <p:tag name="KSO_WM_CHIP_GROUPID" val="5f72ea33e9a9ac260a3f6ca4"/>
  <p:tag name="KSO_WM_CHIP_XID" val="5f72ea33e9a9ac260a3f6ca7"/>
  <p:tag name="KSO_WM_UNIT_DEC_AREA_ID" val="9eebc5b9416248749c2f5a6c2fc0276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643c924fd4f43b8a5314a9f6b7fe881"/>
  <p:tag name="KSO_WM_SLIDE_BACKGROUND_TYPE" val="general"/>
  <p:tag name="WM_BEAUTIFY_SHAPE_IDENTITY" val="{6ee10f60-e568-4daa-9045-cb41260af1d1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4500,&quot;width&quot;:3660}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​​">
  <a:themeElements>
    <a:clrScheme name="Adjacency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BB2B24"/>
      </a:accent1>
      <a:accent2>
        <a:srgbClr val="B04017"/>
      </a:accent2>
      <a:accent3>
        <a:srgbClr val="925C15"/>
      </a:accent3>
      <a:accent4>
        <a:srgbClr val="6C7B1F"/>
      </a:accent4>
      <a:accent5>
        <a:srgbClr val="459B3B"/>
      </a:accent5>
      <a:accent6>
        <a:srgbClr val="24B97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282</Words>
  <Application>WPS 演示</Application>
  <PresentationFormat>全屏显示(16:9)</PresentationFormat>
  <Paragraphs>22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2_Office 主题​​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Guixian Ma</cp:lastModifiedBy>
  <cp:revision>24</cp:revision>
  <dcterms:created xsi:type="dcterms:W3CDTF">2018-09-13T03:06:00Z</dcterms:created>
  <dcterms:modified xsi:type="dcterms:W3CDTF">2023-03-31T04:02:26Z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B5507E3BF708449DAC3C53918EC2E1C7</vt:lpwstr>
  </property>
</Properties>
</file>