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8" r:id="rId3"/>
    <p:sldId id="282" r:id="rId5"/>
  </p:sldIdLst>
  <p:sldSz cx="9144000" cy="5143500" type="screen16x9"/>
  <p:notesSz cx="7103745" cy="10234295"/>
  <p:custDataLst>
    <p:tags r:id="rId9"/>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84"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5E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987" autoAdjust="0"/>
    <p:restoredTop sz="94660"/>
  </p:normalViewPr>
  <p:slideViewPr>
    <p:cSldViewPr snapToGrid="0" showGuides="1">
      <p:cViewPr>
        <p:scale>
          <a:sx n="75" d="100"/>
          <a:sy n="75" d="100"/>
        </p:scale>
        <p:origin x="-918" y="-108"/>
      </p:cViewPr>
      <p:guideLst>
        <p:guide orient="horz" pos="1584"/>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gs" Target="tags/tag24.xml"/><Relationship Id="rId8" Type="http://schemas.openxmlformats.org/officeDocument/2006/relationships/tableStyles" Target="tableStyles.xml"/><Relationship Id="rId7" Type="http://schemas.openxmlformats.org/officeDocument/2006/relationships/viewProps" Target="viewProps.xml"/><Relationship Id="rId6" Type="http://schemas.openxmlformats.org/officeDocument/2006/relationships/presProps" Target="presProps.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12" name="矩形 3"/>
          <p:cNvSpPr/>
          <p:nvPr/>
        </p:nvSpPr>
        <p:spPr>
          <a:xfrm>
            <a:off x="0" y="0"/>
            <a:ext cx="9144000" cy="2764971"/>
          </a:xfrm>
          <a:custGeom>
            <a:avLst/>
            <a:gdLst>
              <a:gd name="connsiteX0" fmla="*/ 0 w 12195175"/>
              <a:gd name="connsiteY0" fmla="*/ 0 h 2060848"/>
              <a:gd name="connsiteX1" fmla="*/ 12195175 w 12195175"/>
              <a:gd name="connsiteY1" fmla="*/ 0 h 2060848"/>
              <a:gd name="connsiteX2" fmla="*/ 12195175 w 12195175"/>
              <a:gd name="connsiteY2" fmla="*/ 2060848 h 2060848"/>
              <a:gd name="connsiteX3" fmla="*/ 0 w 12195175"/>
              <a:gd name="connsiteY3" fmla="*/ 2060848 h 2060848"/>
              <a:gd name="connsiteX4" fmla="*/ 0 w 12195175"/>
              <a:gd name="connsiteY4" fmla="*/ 0 h 2060848"/>
              <a:gd name="connsiteX0-1" fmla="*/ 0 w 12195175"/>
              <a:gd name="connsiteY0-2" fmla="*/ 0 h 2060848"/>
              <a:gd name="connsiteX1-3" fmla="*/ 12195175 w 12195175"/>
              <a:gd name="connsiteY1-4" fmla="*/ 0 h 2060848"/>
              <a:gd name="connsiteX2-5" fmla="*/ 12195175 w 12195175"/>
              <a:gd name="connsiteY2-6" fmla="*/ 2060848 h 2060848"/>
              <a:gd name="connsiteX3-7" fmla="*/ 6096000 w 12195175"/>
              <a:gd name="connsiteY3-8" fmla="*/ 2046514 h 2060848"/>
              <a:gd name="connsiteX4-9" fmla="*/ 0 w 12195175"/>
              <a:gd name="connsiteY4-10" fmla="*/ 2060848 h 2060848"/>
              <a:gd name="connsiteX5" fmla="*/ 0 w 12195175"/>
              <a:gd name="connsiteY5" fmla="*/ 0 h 2060848"/>
              <a:gd name="connsiteX0-11" fmla="*/ 0 w 12195175"/>
              <a:gd name="connsiteY0-12" fmla="*/ 0 h 3686628"/>
              <a:gd name="connsiteX1-13" fmla="*/ 12195175 w 12195175"/>
              <a:gd name="connsiteY1-14" fmla="*/ 0 h 3686628"/>
              <a:gd name="connsiteX2-15" fmla="*/ 12195175 w 12195175"/>
              <a:gd name="connsiteY2-16" fmla="*/ 2060848 h 3686628"/>
              <a:gd name="connsiteX3-17" fmla="*/ 6081486 w 12195175"/>
              <a:gd name="connsiteY3-18" fmla="*/ 3686628 h 3686628"/>
              <a:gd name="connsiteX4-19" fmla="*/ 0 w 12195175"/>
              <a:gd name="connsiteY4-20" fmla="*/ 2060848 h 3686628"/>
              <a:gd name="connsiteX5-21" fmla="*/ 0 w 12195175"/>
              <a:gd name="connsiteY5-22" fmla="*/ 0 h 368662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3686628">
                <a:moveTo>
                  <a:pt x="0" y="0"/>
                </a:moveTo>
                <a:lnTo>
                  <a:pt x="12195175" y="0"/>
                </a:lnTo>
                <a:lnTo>
                  <a:pt x="12195175" y="2060848"/>
                </a:lnTo>
                <a:lnTo>
                  <a:pt x="6081486" y="3686628"/>
                </a:lnTo>
                <a:lnTo>
                  <a:pt x="0" y="2060848"/>
                </a:lnTo>
                <a:lnTo>
                  <a:pt x="0" y="0"/>
                </a:lnTo>
                <a:close/>
              </a:path>
            </a:pathLst>
          </a:custGeom>
          <a:blipFill>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3" name="矩形 2"/>
          <p:cNvSpPr/>
          <p:nvPr/>
        </p:nvSpPr>
        <p:spPr>
          <a:xfrm>
            <a:off x="0" y="-20538"/>
            <a:ext cx="9144000" cy="1883229"/>
          </a:xfrm>
          <a:custGeom>
            <a:avLst/>
            <a:gdLst>
              <a:gd name="connsiteX0" fmla="*/ 0 w 12195175"/>
              <a:gd name="connsiteY0" fmla="*/ 0 h 908720"/>
              <a:gd name="connsiteX1" fmla="*/ 12195175 w 12195175"/>
              <a:gd name="connsiteY1" fmla="*/ 0 h 908720"/>
              <a:gd name="connsiteX2" fmla="*/ 12195175 w 12195175"/>
              <a:gd name="connsiteY2" fmla="*/ 908720 h 908720"/>
              <a:gd name="connsiteX3" fmla="*/ 0 w 12195175"/>
              <a:gd name="connsiteY3" fmla="*/ 908720 h 908720"/>
              <a:gd name="connsiteX4" fmla="*/ 0 w 12195175"/>
              <a:gd name="connsiteY4" fmla="*/ 0 h 908720"/>
              <a:gd name="connsiteX0-1" fmla="*/ 0 w 12195175"/>
              <a:gd name="connsiteY0-2" fmla="*/ 0 h 908720"/>
              <a:gd name="connsiteX1-3" fmla="*/ 12195175 w 12195175"/>
              <a:gd name="connsiteY1-4" fmla="*/ 0 h 908720"/>
              <a:gd name="connsiteX2-5" fmla="*/ 12195175 w 12195175"/>
              <a:gd name="connsiteY2-6" fmla="*/ 908720 h 908720"/>
              <a:gd name="connsiteX3-7" fmla="*/ 6096000 w 12195175"/>
              <a:gd name="connsiteY3-8" fmla="*/ 899886 h 908720"/>
              <a:gd name="connsiteX4-9" fmla="*/ 0 w 12195175"/>
              <a:gd name="connsiteY4-10" fmla="*/ 908720 h 908720"/>
              <a:gd name="connsiteX5" fmla="*/ 0 w 12195175"/>
              <a:gd name="connsiteY5" fmla="*/ 0 h 908720"/>
              <a:gd name="connsiteX0-11" fmla="*/ 0 w 12195175"/>
              <a:gd name="connsiteY0-12" fmla="*/ 0 h 2510972"/>
              <a:gd name="connsiteX1-13" fmla="*/ 12195175 w 12195175"/>
              <a:gd name="connsiteY1-14" fmla="*/ 0 h 2510972"/>
              <a:gd name="connsiteX2-15" fmla="*/ 12195175 w 12195175"/>
              <a:gd name="connsiteY2-16" fmla="*/ 908720 h 2510972"/>
              <a:gd name="connsiteX3-17" fmla="*/ 6052458 w 12195175"/>
              <a:gd name="connsiteY3-18" fmla="*/ 2510972 h 2510972"/>
              <a:gd name="connsiteX4-19" fmla="*/ 0 w 12195175"/>
              <a:gd name="connsiteY4-20" fmla="*/ 908720 h 2510972"/>
              <a:gd name="connsiteX5-21" fmla="*/ 0 w 12195175"/>
              <a:gd name="connsiteY5-22" fmla="*/ 0 h 25109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2510972">
                <a:moveTo>
                  <a:pt x="0" y="0"/>
                </a:moveTo>
                <a:lnTo>
                  <a:pt x="12195175" y="0"/>
                </a:lnTo>
                <a:lnTo>
                  <a:pt x="12195175" y="908720"/>
                </a:lnTo>
                <a:lnTo>
                  <a:pt x="6052458" y="2510972"/>
                </a:lnTo>
                <a:lnTo>
                  <a:pt x="0" y="908720"/>
                </a:lnTo>
                <a:lnTo>
                  <a:pt x="0" y="0"/>
                </a:lnTo>
                <a:close/>
              </a:path>
            </a:pathLst>
          </a:custGeom>
          <a:solidFill>
            <a:schemeClr val="accent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矩形 4"/>
          <p:cNvSpPr/>
          <p:nvPr/>
        </p:nvSpPr>
        <p:spPr>
          <a:xfrm>
            <a:off x="0" y="4516339"/>
            <a:ext cx="9144000" cy="647699"/>
          </a:xfrm>
          <a:custGeom>
            <a:avLst/>
            <a:gdLst>
              <a:gd name="connsiteX0" fmla="*/ 0 w 12195175"/>
              <a:gd name="connsiteY0" fmla="*/ 0 h 404664"/>
              <a:gd name="connsiteX1" fmla="*/ 12195175 w 12195175"/>
              <a:gd name="connsiteY1" fmla="*/ 0 h 404664"/>
              <a:gd name="connsiteX2" fmla="*/ 12195175 w 12195175"/>
              <a:gd name="connsiteY2" fmla="*/ 404664 h 404664"/>
              <a:gd name="connsiteX3" fmla="*/ 0 w 12195175"/>
              <a:gd name="connsiteY3" fmla="*/ 404664 h 404664"/>
              <a:gd name="connsiteX4" fmla="*/ 0 w 12195175"/>
              <a:gd name="connsiteY4" fmla="*/ 0 h 404664"/>
              <a:gd name="connsiteX0-1" fmla="*/ 0 w 12195175"/>
              <a:gd name="connsiteY0-2" fmla="*/ 8993 h 413657"/>
              <a:gd name="connsiteX1-3" fmla="*/ 6096000 w 12195175"/>
              <a:gd name="connsiteY1-4" fmla="*/ 0 h 413657"/>
              <a:gd name="connsiteX2-5" fmla="*/ 12195175 w 12195175"/>
              <a:gd name="connsiteY2-6" fmla="*/ 8993 h 413657"/>
              <a:gd name="connsiteX3-7" fmla="*/ 12195175 w 12195175"/>
              <a:gd name="connsiteY3-8" fmla="*/ 413657 h 413657"/>
              <a:gd name="connsiteX4-9" fmla="*/ 0 w 12195175"/>
              <a:gd name="connsiteY4-10" fmla="*/ 413657 h 413657"/>
              <a:gd name="connsiteX5" fmla="*/ 0 w 12195175"/>
              <a:gd name="connsiteY5" fmla="*/ 8993 h 413657"/>
              <a:gd name="connsiteX0-11" fmla="*/ 0 w 12195175"/>
              <a:gd name="connsiteY0-12" fmla="*/ 458935 h 863599"/>
              <a:gd name="connsiteX1-13" fmla="*/ 6052457 w 12195175"/>
              <a:gd name="connsiteY1-14" fmla="*/ 0 h 863599"/>
              <a:gd name="connsiteX2-15" fmla="*/ 12195175 w 12195175"/>
              <a:gd name="connsiteY2-16" fmla="*/ 458935 h 863599"/>
              <a:gd name="connsiteX3-17" fmla="*/ 12195175 w 12195175"/>
              <a:gd name="connsiteY3-18" fmla="*/ 863599 h 863599"/>
              <a:gd name="connsiteX4-19" fmla="*/ 0 w 12195175"/>
              <a:gd name="connsiteY4-20" fmla="*/ 863599 h 863599"/>
              <a:gd name="connsiteX5-21" fmla="*/ 0 w 12195175"/>
              <a:gd name="connsiteY5-22" fmla="*/ 458935 h 86359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863599">
                <a:moveTo>
                  <a:pt x="0" y="458935"/>
                </a:moveTo>
                <a:lnTo>
                  <a:pt x="6052457" y="0"/>
                </a:lnTo>
                <a:lnTo>
                  <a:pt x="12195175" y="458935"/>
                </a:lnTo>
                <a:lnTo>
                  <a:pt x="12195175" y="863599"/>
                </a:lnTo>
                <a:lnTo>
                  <a:pt x="0" y="863599"/>
                </a:lnTo>
                <a:lnTo>
                  <a:pt x="0" y="45893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 name="日期占位符 3"/>
          <p:cNvSpPr>
            <a:spLocks noGrp="1"/>
          </p:cNvSpPr>
          <p:nvPr>
            <p:ph type="dt" sz="half" idx="10"/>
          </p:nvPr>
        </p:nvSpPr>
        <p:spPr>
          <a:xfrm>
            <a:off x="628486" y="4767263"/>
            <a:ext cx="2056865" cy="273844"/>
          </a:xfrm>
          <a:prstGeom prst="rect">
            <a:avLst/>
          </a:prstGeom>
        </p:spPr>
        <p:txBody>
          <a:bodyPr/>
          <a:lstStyle/>
          <a:p>
            <a:fld id="{D997B5FA-0921-464F-AAE1-844C04324D75}" type="datetimeFigureOut">
              <a:rPr lang="zh-CN" altLang="en-US" smtClean="0"/>
            </a:fld>
            <a:endParaRPr lang="zh-CN" altLang="en-US" dirty="0"/>
          </a:p>
        </p:txBody>
      </p:sp>
      <p:sp>
        <p:nvSpPr>
          <p:cNvPr id="10" name="页脚占位符 4"/>
          <p:cNvSpPr>
            <a:spLocks noGrp="1"/>
          </p:cNvSpPr>
          <p:nvPr>
            <p:ph type="ftr" sz="quarter" idx="11"/>
          </p:nvPr>
        </p:nvSpPr>
        <p:spPr>
          <a:xfrm>
            <a:off x="3028162" y="4767263"/>
            <a:ext cx="3085297" cy="273844"/>
          </a:xfrm>
          <a:prstGeom prst="rect">
            <a:avLst/>
          </a:prstGeom>
        </p:spPr>
        <p:txBody>
          <a:bodyPr/>
          <a:lstStyle/>
          <a:p>
            <a:endParaRPr lang="zh-CN" altLang="en-US"/>
          </a:p>
        </p:txBody>
      </p:sp>
      <p:sp>
        <p:nvSpPr>
          <p:cNvPr id="11" name="灯片编号占位符 5"/>
          <p:cNvSpPr>
            <a:spLocks noGrp="1"/>
          </p:cNvSpPr>
          <p:nvPr>
            <p:ph type="sldNum" sz="quarter" idx="12"/>
          </p:nvPr>
        </p:nvSpPr>
        <p:spPr>
          <a:xfrm>
            <a:off x="6456268" y="4767263"/>
            <a:ext cx="2056865" cy="273844"/>
          </a:xfrm>
          <a:prstGeom prst="rect">
            <a:avLst/>
          </a:prstGeom>
        </p:spPr>
        <p:txBody>
          <a:bodyPr/>
          <a:lstStyle/>
          <a:p>
            <a:fld id="{565CE74E-AB26-4998-AD42-012C4C1AD076}" type="slidenum">
              <a:rPr lang="zh-CN" altLang="en-US" smtClean="0"/>
            </a:fld>
            <a:endParaRPr lang="zh-CN" altLang="en-US"/>
          </a:p>
        </p:txBody>
      </p:sp>
      <p:sp>
        <p:nvSpPr>
          <p:cNvPr id="7" name="标题 1"/>
          <p:cNvSpPr>
            <a:spLocks noGrp="1"/>
          </p:cNvSpPr>
          <p:nvPr>
            <p:ph type="ctrTitle"/>
          </p:nvPr>
        </p:nvSpPr>
        <p:spPr>
          <a:xfrm>
            <a:off x="1143893" y="2804139"/>
            <a:ext cx="6856214" cy="668450"/>
          </a:xfrm>
          <a:prstGeom prst="rect">
            <a:avLst/>
          </a:prstGeom>
        </p:spPr>
        <p:txBody>
          <a:bodyPr anchor="b">
            <a:normAutofit/>
          </a:bodyPr>
          <a:lstStyle>
            <a:lvl1pPr algn="ctr">
              <a:defRPr sz="3600" b="1">
                <a:solidFill>
                  <a:schemeClr val="accent1"/>
                </a:solidFill>
              </a:defRPr>
            </a:lvl1pPr>
          </a:lstStyle>
          <a:p>
            <a:r>
              <a:rPr lang="zh-CN" altLang="en-US" dirty="0"/>
              <a:t>单击此处编辑母版标题样式</a:t>
            </a:r>
            <a:endParaRPr lang="zh-CN" altLang="en-US" dirty="0"/>
          </a:p>
        </p:txBody>
      </p:sp>
      <p:sp>
        <p:nvSpPr>
          <p:cNvPr id="8" name="副标题 2"/>
          <p:cNvSpPr>
            <a:spLocks noGrp="1"/>
          </p:cNvSpPr>
          <p:nvPr>
            <p:ph type="subTitle" idx="1"/>
          </p:nvPr>
        </p:nvSpPr>
        <p:spPr>
          <a:xfrm>
            <a:off x="1143893" y="3506217"/>
            <a:ext cx="6856214" cy="469689"/>
          </a:xfrm>
          <a:prstGeom prst="rect">
            <a:avLst/>
          </a:prstGeom>
        </p:spPr>
        <p:txBody>
          <a:bodyPr>
            <a:normAutofit/>
          </a:bodyPr>
          <a:lstStyle>
            <a:lvl1pPr marL="0" indent="0" algn="ctr">
              <a:buNone/>
              <a:defRPr sz="1500" b="1">
                <a:solidFill>
                  <a:schemeClr val="accent1"/>
                </a:solidFill>
              </a:defRPr>
            </a:lvl1pPr>
            <a:lvl2pPr marL="342900" indent="0" algn="ctr">
              <a:buNone/>
              <a:defRPr sz="1500"/>
            </a:lvl2pPr>
            <a:lvl3pPr marL="685800" indent="0" algn="ctr">
              <a:buNone/>
              <a:defRPr sz="1400"/>
            </a:lvl3pPr>
            <a:lvl4pPr marL="1028065" indent="0" algn="ctr">
              <a:buNone/>
              <a:defRPr sz="1200"/>
            </a:lvl4pPr>
            <a:lvl5pPr marL="1370965" indent="0" algn="ctr">
              <a:buNone/>
              <a:defRPr sz="1200"/>
            </a:lvl5pPr>
            <a:lvl6pPr marL="1713865" indent="0" algn="ctr">
              <a:buNone/>
              <a:defRPr sz="1200"/>
            </a:lvl6pPr>
            <a:lvl7pPr marL="2056765" indent="0" algn="ctr">
              <a:buNone/>
              <a:defRPr sz="1200"/>
            </a:lvl7pPr>
            <a:lvl8pPr marL="2399665" indent="0" algn="ctr">
              <a:buNone/>
              <a:defRPr sz="1200"/>
            </a:lvl8pPr>
            <a:lvl9pPr marL="2742565" indent="0" algn="ctr">
              <a:buNone/>
              <a:defRPr sz="1200"/>
            </a:lvl9pPr>
          </a:lstStyle>
          <a:p>
            <a:r>
              <a:rPr lang="zh-CN" altLang="en-US" dirty="0"/>
              <a:t>单击此处编辑母版副标题样式</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P spid="14" grpId="0" bldLvl="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628651" y="413659"/>
            <a:ext cx="7886700" cy="4169228"/>
          </a:xfrm>
          <a:prstGeom prst="rect">
            <a:avLst/>
          </a:prstGeo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pic>
        <p:nvPicPr>
          <p:cNvPr id="8" name="图片 7"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1" y="273845"/>
            <a:ext cx="7886700" cy="994172"/>
          </a:xfrm>
          <a:prstGeom prst="rect">
            <a:avLst/>
          </a:prstGeom>
        </p:spPr>
        <p:txBody>
          <a:bodyPr anchor="ctr" anchorCtr="0"/>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28651" y="1369219"/>
            <a:ext cx="7886700" cy="3263504"/>
          </a:xfrm>
          <a:prstGeom prst="rect">
            <a:avLst/>
          </a:prstGeom>
        </p:spPr>
        <p:txBody>
          <a:bodyPr/>
          <a:lstStyle>
            <a:lvl1pPr>
              <a:defRPr sz="1800"/>
            </a:lvl1pPr>
            <a:lvl2pPr>
              <a:defRPr sz="1500"/>
            </a:lvl2pPr>
            <a:lvl3pPr>
              <a:defRPr sz="1400"/>
            </a:lvl3pPr>
            <a:lvl4pPr>
              <a:defRPr sz="1400"/>
            </a:lvl4pPr>
            <a:lvl5pPr>
              <a:defRPr sz="14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dirty="0"/>
          </a:p>
        </p:txBody>
      </p:sp>
      <p:sp>
        <p:nvSpPr>
          <p:cNvPr id="6" name="灯片编号占位符 5"/>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pic>
        <p:nvPicPr>
          <p:cNvPr id="8" name="图片 7"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1" y="1626645"/>
            <a:ext cx="9144001" cy="1890210"/>
          </a:xfrm>
          <a:prstGeom prst="rect">
            <a:avLst/>
          </a:prstGeom>
          <a:solidFill>
            <a:schemeClr val="accent1"/>
          </a:solidFill>
          <a:ln>
            <a:noFill/>
          </a:ln>
          <a:effectLst>
            <a:innerShdw blurRad="63500" dist="50800" dir="13500000">
              <a:schemeClr val="accent4">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 name="Freeform 5"/>
          <p:cNvSpPr/>
          <p:nvPr/>
        </p:nvSpPr>
        <p:spPr bwMode="auto">
          <a:xfrm>
            <a:off x="1675413" y="2171437"/>
            <a:ext cx="887762" cy="80062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9525" cap="flat">
            <a:noFill/>
            <a:prstDash val="solid"/>
            <a:miter lim="800000"/>
          </a:ln>
          <a:effectLst>
            <a:innerShdw blurRad="63500" dist="50800" dir="13500000">
              <a:schemeClr val="accent4">
                <a:alpha val="50000"/>
              </a:schemeClr>
            </a:innerShdw>
          </a:effectLst>
        </p:spPr>
        <p:txBody>
          <a:bodyPr vert="horz" wrap="square" lIns="68562" tIns="34281" rIns="68562" bIns="34281" numCol="1" anchor="t" anchorCtr="0" compatLnSpc="1"/>
          <a:lstStyle/>
          <a:p>
            <a:endParaRPr lang="zh-CN" altLang="en-US"/>
          </a:p>
        </p:txBody>
      </p:sp>
      <p:sp>
        <p:nvSpPr>
          <p:cNvPr id="9" name="KSO_Shape"/>
          <p:cNvSpPr/>
          <p:nvPr/>
        </p:nvSpPr>
        <p:spPr bwMode="auto">
          <a:xfrm>
            <a:off x="1909226" y="2405200"/>
            <a:ext cx="439136" cy="333098"/>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accent1"/>
          </a:solidFill>
          <a:ln>
            <a:noFill/>
          </a:ln>
          <a:effectLst>
            <a:outerShdw blurRad="50800" dist="38100" dir="2700000" algn="tl" rotWithShape="0">
              <a:prstClr val="black">
                <a:alpha val="40000"/>
              </a:prstClr>
            </a:outerShdw>
          </a:effectLst>
        </p:spPr>
        <p:txBody>
          <a:bodyPr lIns="68580" tIns="34290" rIns="68580" bIns="34290"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charset="-122"/>
              <a:ea typeface="微软雅黑" panose="020B0503020204020204" charset="-122"/>
            </a:endParaRPr>
          </a:p>
        </p:txBody>
      </p:sp>
      <p:sp>
        <p:nvSpPr>
          <p:cNvPr id="2" name="标题 1"/>
          <p:cNvSpPr>
            <a:spLocks noGrp="1"/>
          </p:cNvSpPr>
          <p:nvPr>
            <p:ph type="title" hasCustomPrompt="1"/>
          </p:nvPr>
        </p:nvSpPr>
        <p:spPr>
          <a:xfrm>
            <a:off x="4572000" y="1923678"/>
            <a:ext cx="2699597" cy="731641"/>
          </a:xfrm>
          <a:prstGeom prst="rect">
            <a:avLst/>
          </a:prstGeom>
        </p:spPr>
        <p:txBody>
          <a:bodyPr anchor="b">
            <a:normAutofit/>
          </a:bodyPr>
          <a:lstStyle>
            <a:lvl1pPr algn="l">
              <a:defRPr sz="2400">
                <a:solidFill>
                  <a:schemeClr val="bg1"/>
                </a:solidFill>
              </a:defRPr>
            </a:lvl1pPr>
          </a:lstStyle>
          <a:p>
            <a:r>
              <a:rPr lang="zh-CN" altLang="en-US" dirty="0" smtClean="0"/>
              <a:t>单击此处编辑标题</a:t>
            </a:r>
            <a:endParaRPr lang="zh-CN" altLang="en-US" dirty="0"/>
          </a:p>
        </p:txBody>
      </p:sp>
      <p:sp>
        <p:nvSpPr>
          <p:cNvPr id="3" name="文本占位符 2"/>
          <p:cNvSpPr>
            <a:spLocks noGrp="1"/>
          </p:cNvSpPr>
          <p:nvPr>
            <p:ph type="body" idx="1"/>
          </p:nvPr>
        </p:nvSpPr>
        <p:spPr>
          <a:xfrm>
            <a:off x="4572000" y="2688748"/>
            <a:ext cx="2699597" cy="801104"/>
          </a:xfrm>
          <a:prstGeom prst="rect">
            <a:avLst/>
          </a:prstGeom>
        </p:spPr>
        <p:txBody>
          <a:bodyPr>
            <a:normAutofit/>
          </a:bodyPr>
          <a:lstStyle>
            <a:lvl1pPr marL="0" indent="0" algn="l">
              <a:buNone/>
              <a:defRPr sz="1400">
                <a:solidFill>
                  <a:schemeClr val="bg1"/>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065" indent="0">
              <a:buNone/>
              <a:defRPr sz="1200">
                <a:solidFill>
                  <a:schemeClr val="tx1">
                    <a:tint val="75000"/>
                  </a:schemeClr>
                </a:solidFill>
              </a:defRPr>
            </a:lvl4pPr>
            <a:lvl5pPr marL="1370965" indent="0">
              <a:buNone/>
              <a:defRPr sz="1200">
                <a:solidFill>
                  <a:schemeClr val="tx1">
                    <a:tint val="75000"/>
                  </a:schemeClr>
                </a:solidFill>
              </a:defRPr>
            </a:lvl5pPr>
            <a:lvl6pPr marL="1713865" indent="0">
              <a:buNone/>
              <a:defRPr sz="1200">
                <a:solidFill>
                  <a:schemeClr val="tx1">
                    <a:tint val="75000"/>
                  </a:schemeClr>
                </a:solidFill>
              </a:defRPr>
            </a:lvl6pPr>
            <a:lvl7pPr marL="2056765" indent="0">
              <a:buNone/>
              <a:defRPr sz="1200">
                <a:solidFill>
                  <a:schemeClr val="tx1">
                    <a:tint val="75000"/>
                  </a:schemeClr>
                </a:solidFill>
              </a:defRPr>
            </a:lvl7pPr>
            <a:lvl8pPr marL="2399665" indent="0">
              <a:buNone/>
              <a:defRPr sz="1200">
                <a:solidFill>
                  <a:schemeClr val="tx1">
                    <a:tint val="75000"/>
                  </a:schemeClr>
                </a:solidFill>
              </a:defRPr>
            </a:lvl8pPr>
            <a:lvl9pPr marL="2742565" indent="0">
              <a:buNone/>
              <a:defRPr sz="1200">
                <a:solidFill>
                  <a:schemeClr val="tx1">
                    <a:tint val="75000"/>
                  </a:schemeClr>
                </a:solidFill>
              </a:defRPr>
            </a:lvl9pPr>
          </a:lstStyle>
          <a:p>
            <a:pPr lvl="0"/>
            <a:r>
              <a:rPr lang="zh-CN" altLang="en-US" dirty="0" smtClean="0"/>
              <a:t>单击此处编辑母版文本样式</a:t>
            </a:r>
            <a:endParaRPr lang="zh-CN" altLang="en-US" dirty="0" smtClean="0"/>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1" y="273845"/>
            <a:ext cx="7886700" cy="994172"/>
          </a:xfrm>
          <a:prstGeom prst="rect">
            <a:avLst/>
          </a:prstGeom>
        </p:spPr>
        <p:txBody>
          <a:bodyPr anchor="ctr" anchorCtr="0"/>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a:prstGeom prst="rect">
            <a:avLst/>
          </a:prstGeo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内容占位符 3"/>
          <p:cNvSpPr>
            <a:spLocks noGrp="1"/>
          </p:cNvSpPr>
          <p:nvPr>
            <p:ph sz="half" idx="2"/>
          </p:nvPr>
        </p:nvSpPr>
        <p:spPr>
          <a:xfrm>
            <a:off x="4629151" y="1369219"/>
            <a:ext cx="3886200" cy="3263504"/>
          </a:xfrm>
          <a:prstGeom prst="rect">
            <a:avLst/>
          </a:prstGeo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日期占位符 4"/>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pic>
        <p:nvPicPr>
          <p:cNvPr id="9" name="图片 8"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5"/>
            <a:ext cx="7886700" cy="994172"/>
          </a:xfrm>
          <a:prstGeom prst="rect">
            <a:avLst/>
          </a:prstGeom>
        </p:spPr>
        <p:txBody>
          <a:bodyPr anchor="ctr" anchorCtr="0"/>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308721"/>
            <a:ext cx="3868340" cy="617934"/>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065" indent="0">
              <a:buNone/>
              <a:defRPr sz="1200" b="1"/>
            </a:lvl4pPr>
            <a:lvl5pPr marL="1370965" indent="0">
              <a:buNone/>
              <a:defRPr sz="1200" b="1"/>
            </a:lvl5pPr>
            <a:lvl6pPr marL="1713865" indent="0">
              <a:buNone/>
              <a:defRPr sz="1200" b="1"/>
            </a:lvl6pPr>
            <a:lvl7pPr marL="2056765" indent="0">
              <a:buNone/>
              <a:defRPr sz="1200" b="1"/>
            </a:lvl7pPr>
            <a:lvl8pPr marL="2399665" indent="0">
              <a:buNone/>
              <a:defRPr sz="1200" b="1"/>
            </a:lvl8pPr>
            <a:lvl9pPr marL="2742565" indent="0">
              <a:buNone/>
              <a:defRPr sz="1200" b="1"/>
            </a:lvl9pPr>
          </a:lstStyle>
          <a:p>
            <a:pPr lvl="0"/>
            <a:r>
              <a:rPr lang="zh-CN" altLang="en-US" dirty="0" smtClean="0"/>
              <a:t>单击此处编辑母版文本样式</a:t>
            </a:r>
            <a:endParaRPr lang="zh-CN" altLang="en-US" dirty="0" smtClean="0"/>
          </a:p>
        </p:txBody>
      </p:sp>
      <p:sp>
        <p:nvSpPr>
          <p:cNvPr id="4" name="内容占位符 3"/>
          <p:cNvSpPr>
            <a:spLocks noGrp="1"/>
          </p:cNvSpPr>
          <p:nvPr>
            <p:ph sz="half" idx="2"/>
          </p:nvPr>
        </p:nvSpPr>
        <p:spPr>
          <a:xfrm>
            <a:off x="629842" y="1961707"/>
            <a:ext cx="3868340" cy="2680541"/>
          </a:xfrm>
          <a:prstGeom prst="rect">
            <a:avLst/>
          </a:prstGeo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文本占位符 4"/>
          <p:cNvSpPr>
            <a:spLocks noGrp="1"/>
          </p:cNvSpPr>
          <p:nvPr>
            <p:ph type="body" sz="quarter" idx="3"/>
          </p:nvPr>
        </p:nvSpPr>
        <p:spPr>
          <a:xfrm>
            <a:off x="4629150" y="1308721"/>
            <a:ext cx="3887391" cy="617934"/>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065" indent="0">
              <a:buNone/>
              <a:defRPr sz="1200" b="1"/>
            </a:lvl4pPr>
            <a:lvl5pPr marL="1370965" indent="0">
              <a:buNone/>
              <a:defRPr sz="1200" b="1"/>
            </a:lvl5pPr>
            <a:lvl6pPr marL="1713865" indent="0">
              <a:buNone/>
              <a:defRPr sz="1200" b="1"/>
            </a:lvl6pPr>
            <a:lvl7pPr marL="2056765" indent="0">
              <a:buNone/>
              <a:defRPr sz="1200" b="1"/>
            </a:lvl7pPr>
            <a:lvl8pPr marL="2399665" indent="0">
              <a:buNone/>
              <a:defRPr sz="1200" b="1"/>
            </a:lvl8pPr>
            <a:lvl9pPr marL="2742565" indent="0">
              <a:buNone/>
              <a:defRPr sz="1200" b="1"/>
            </a:lvl9pPr>
          </a:lstStyle>
          <a:p>
            <a:pPr lvl="0"/>
            <a:r>
              <a:rPr lang="zh-CN" altLang="en-US" dirty="0" smtClean="0"/>
              <a:t>单击此处编辑母版文本样式</a:t>
            </a:r>
            <a:endParaRPr lang="zh-CN" altLang="en-US" dirty="0" smtClean="0"/>
          </a:p>
        </p:txBody>
      </p:sp>
      <p:sp>
        <p:nvSpPr>
          <p:cNvPr id="6" name="内容占位符 5"/>
          <p:cNvSpPr>
            <a:spLocks noGrp="1"/>
          </p:cNvSpPr>
          <p:nvPr>
            <p:ph sz="quarter" idx="4"/>
          </p:nvPr>
        </p:nvSpPr>
        <p:spPr>
          <a:xfrm>
            <a:off x="4629150" y="1961707"/>
            <a:ext cx="3887391" cy="2680541"/>
          </a:xfrm>
          <a:prstGeom prst="rect">
            <a:avLst/>
          </a:prstGeo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7" name="日期占位符 6"/>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pic>
        <p:nvPicPr>
          <p:cNvPr id="10" name="图片 9" descr="省医新logo-圆形白边（2016）.png"/>
          <p:cNvPicPr>
            <a:picLocks noChangeAspect="1"/>
          </p:cNvPicPr>
          <p:nvPr userDrawn="1"/>
        </p:nvPicPr>
        <p:blipFill>
          <a:blip r:embed="rId2" cstate="print"/>
          <a:stretch>
            <a:fillRect/>
          </a:stretch>
        </p:blipFill>
        <p:spPr>
          <a:xfrm>
            <a:off x="228600" y="171450"/>
            <a:ext cx="714375" cy="714375"/>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4139293" y="1574904"/>
            <a:ext cx="5004707" cy="1609168"/>
          </a:xfrm>
          <a:prstGeom prst="rect">
            <a:avLst/>
          </a:prstGeom>
          <a:solidFill>
            <a:schemeClr val="accent2">
              <a:lumMod val="50000"/>
              <a:alpha val="1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矩形 6"/>
          <p:cNvSpPr/>
          <p:nvPr/>
        </p:nvSpPr>
        <p:spPr>
          <a:xfrm>
            <a:off x="0" y="5056026"/>
            <a:ext cx="9144000" cy="87474"/>
          </a:xfrm>
          <a:prstGeom prst="rect">
            <a:avLst/>
          </a:prstGeom>
          <a:gradFill>
            <a:gsLst>
              <a:gs pos="0">
                <a:schemeClr val="accent1">
                  <a:lumMod val="50000"/>
                </a:schemeClr>
              </a:gs>
              <a:gs pos="100000">
                <a:schemeClr val="accent1"/>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 name="标题 1"/>
          <p:cNvSpPr>
            <a:spLocks noGrp="1"/>
          </p:cNvSpPr>
          <p:nvPr>
            <p:ph type="title" hasCustomPrompt="1"/>
          </p:nvPr>
        </p:nvSpPr>
        <p:spPr>
          <a:xfrm>
            <a:off x="1872403" y="2193708"/>
            <a:ext cx="7180928" cy="1026114"/>
          </a:xfrm>
          <a:prstGeom prst="rect">
            <a:avLst/>
          </a:prstGeom>
        </p:spPr>
        <p:txBody>
          <a:bodyPr anchor="ctr" anchorCtr="0">
            <a:normAutofit/>
          </a:bodyPr>
          <a:lstStyle>
            <a:lvl1pPr algn="ctr">
              <a:defRPr sz="5000" b="1">
                <a:solidFill>
                  <a:schemeClr val="accent1"/>
                </a:solidFill>
              </a:defRPr>
            </a:lvl1pPr>
          </a:lstStyle>
          <a:p>
            <a:r>
              <a:rPr lang="zh-CN" altLang="en-US" dirty="0" smtClean="0"/>
              <a:t>单击此处编辑标题</a:t>
            </a:r>
            <a:endParaRPr lang="zh-CN" altLang="en-US" dirty="0"/>
          </a:p>
        </p:txBody>
      </p:sp>
      <p:sp>
        <p:nvSpPr>
          <p:cNvPr id="3" name="日期占位符 2"/>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pic>
        <p:nvPicPr>
          <p:cNvPr id="10" name="图片 9" descr="省医新logo-上下2019--.png"/>
          <p:cNvPicPr>
            <a:picLocks noChangeAspect="1"/>
          </p:cNvPicPr>
          <p:nvPr userDrawn="1"/>
        </p:nvPicPr>
        <p:blipFill>
          <a:blip r:embed="rId2" cstate="print"/>
          <a:stretch>
            <a:fillRect/>
          </a:stretch>
        </p:blipFill>
        <p:spPr>
          <a:xfrm>
            <a:off x="257175" y="322595"/>
            <a:ext cx="3829050" cy="51956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pic>
        <p:nvPicPr>
          <p:cNvPr id="6" name="图片 5"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28650" y="535256"/>
            <a:ext cx="3511241" cy="1071121"/>
          </a:xfrm>
          <a:prstGeom prst="rect">
            <a:avLst/>
          </a:prstGeom>
        </p:spPr>
        <p:txBody>
          <a:bodyPr anchor="t" anchorCtr="0">
            <a:normAutofit/>
          </a:bodyPr>
          <a:lstStyle>
            <a:lvl1pPr>
              <a:defRPr sz="2700"/>
            </a:lvl1pPr>
          </a:lstStyle>
          <a:p>
            <a:r>
              <a:rPr lang="zh-CN" altLang="en-US" dirty="0" smtClean="0"/>
              <a:t>单击此处编辑标题</a:t>
            </a:r>
            <a:endParaRPr lang="zh-CN" altLang="en-US" dirty="0"/>
          </a:p>
        </p:txBody>
      </p:sp>
      <p:sp>
        <p:nvSpPr>
          <p:cNvPr id="3" name="图片占位符 2"/>
          <p:cNvSpPr>
            <a:spLocks noGrp="1" noChangeAspect="1"/>
          </p:cNvSpPr>
          <p:nvPr>
            <p:ph type="pic" idx="1"/>
          </p:nvPr>
        </p:nvSpPr>
        <p:spPr>
          <a:xfrm>
            <a:off x="4231888" y="535255"/>
            <a:ext cx="4283912" cy="4052700"/>
          </a:xfrm>
          <a:prstGeom prst="rect">
            <a:avLst/>
          </a:prstGeom>
        </p:spPr>
        <p:txBody>
          <a:bodyPr/>
          <a:lstStyle>
            <a:lvl1pPr marL="0" indent="0">
              <a:buNone/>
              <a:defRPr sz="2400"/>
            </a:lvl1pPr>
            <a:lvl2pPr marL="342900" indent="0">
              <a:buNone/>
              <a:defRPr sz="2100"/>
            </a:lvl2pPr>
            <a:lvl3pPr marL="685800" indent="0">
              <a:buNone/>
              <a:defRPr sz="1800"/>
            </a:lvl3pPr>
            <a:lvl4pPr marL="1028065" indent="0">
              <a:buNone/>
              <a:defRPr sz="1500"/>
            </a:lvl4pPr>
            <a:lvl5pPr marL="1370965" indent="0">
              <a:buNone/>
              <a:defRPr sz="1500"/>
            </a:lvl5pPr>
            <a:lvl6pPr marL="1713865" indent="0">
              <a:buNone/>
              <a:defRPr sz="1500"/>
            </a:lvl6pPr>
            <a:lvl7pPr marL="2056765" indent="0">
              <a:buNone/>
              <a:defRPr sz="1500"/>
            </a:lvl7pPr>
            <a:lvl8pPr marL="2399665" indent="0">
              <a:buNone/>
              <a:defRPr sz="1500"/>
            </a:lvl8pPr>
            <a:lvl9pPr marL="2742565" indent="0">
              <a:buNone/>
              <a:defRPr sz="1500"/>
            </a:lvl9pPr>
          </a:lstStyle>
          <a:p>
            <a:endParaRPr lang="zh-CN" altLang="en-US" dirty="0"/>
          </a:p>
        </p:txBody>
      </p:sp>
      <p:sp>
        <p:nvSpPr>
          <p:cNvPr id="4" name="文本占位符 3"/>
          <p:cNvSpPr>
            <a:spLocks noGrp="1"/>
          </p:cNvSpPr>
          <p:nvPr>
            <p:ph type="body" sz="half" idx="2"/>
          </p:nvPr>
        </p:nvSpPr>
        <p:spPr>
          <a:xfrm>
            <a:off x="628650" y="1735405"/>
            <a:ext cx="3511241" cy="2858691"/>
          </a:xfrm>
          <a:prstGeom prst="rect">
            <a:avLst/>
          </a:prstGeom>
        </p:spPr>
        <p:txBody>
          <a:bodyPr>
            <a:normAutofit/>
          </a:bodyPr>
          <a:lstStyle>
            <a:lvl1pPr marL="0" indent="0">
              <a:buNone/>
              <a:defRPr sz="1400"/>
            </a:lvl1pPr>
            <a:lvl2pPr marL="342900" indent="0">
              <a:buNone/>
              <a:defRPr sz="1100"/>
            </a:lvl2pPr>
            <a:lvl3pPr marL="685800" indent="0">
              <a:buNone/>
              <a:defRPr sz="900"/>
            </a:lvl3pPr>
            <a:lvl4pPr marL="1028065" indent="0">
              <a:buNone/>
              <a:defRPr sz="800"/>
            </a:lvl4pPr>
            <a:lvl5pPr marL="1370965" indent="0">
              <a:buNone/>
              <a:defRPr sz="800"/>
            </a:lvl5pPr>
            <a:lvl6pPr marL="1713865" indent="0">
              <a:buNone/>
              <a:defRPr sz="800"/>
            </a:lvl6pPr>
            <a:lvl7pPr marL="2056765" indent="0">
              <a:buNone/>
              <a:defRPr sz="800"/>
            </a:lvl7pPr>
            <a:lvl8pPr marL="2399665" indent="0">
              <a:buNone/>
              <a:defRPr sz="800"/>
            </a:lvl8pPr>
            <a:lvl9pPr marL="2742565" indent="0">
              <a:buNone/>
              <a:defRPr sz="800"/>
            </a:lvl9pPr>
          </a:lstStyle>
          <a:p>
            <a:pPr lvl="0"/>
            <a:r>
              <a:rPr lang="zh-CN" altLang="en-US" dirty="0" smtClean="0"/>
              <a:t>单击此处编辑母版文本样式</a:t>
            </a:r>
            <a:endParaRPr lang="zh-CN" altLang="en-US" dirty="0" smtClean="0"/>
          </a:p>
        </p:txBody>
      </p:sp>
      <p:sp>
        <p:nvSpPr>
          <p:cNvPr id="5" name="日期占位符 4"/>
          <p:cNvSpPr>
            <a:spLocks noGrp="1"/>
          </p:cNvSpPr>
          <p:nvPr>
            <p:ph type="dt" sz="half" idx="10"/>
          </p:nvPr>
        </p:nvSpPr>
        <p:spPr>
          <a:xfrm>
            <a:off x="628650" y="4767264"/>
            <a:ext cx="2057400" cy="273844"/>
          </a:xfrm>
          <a:prstGeom prst="rect">
            <a:avLst/>
          </a:prstGeo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a:xfrm>
            <a:off x="3028950" y="4767264"/>
            <a:ext cx="3086100" cy="273844"/>
          </a:xfrm>
          <a:prstGeom prst="rect">
            <a:avLst/>
          </a:prstGeom>
        </p:spPr>
        <p:txBody>
          <a:bodyPr/>
          <a:lstStyle/>
          <a:p>
            <a:endParaRPr lang="zh-CN" altLang="en-US" dirty="0"/>
          </a:p>
        </p:txBody>
      </p:sp>
      <p:sp>
        <p:nvSpPr>
          <p:cNvPr id="7" name="灯片编号占位符 6"/>
          <p:cNvSpPr>
            <a:spLocks noGrp="1"/>
          </p:cNvSpPr>
          <p:nvPr>
            <p:ph type="sldNum" sz="quarter" idx="12"/>
          </p:nvPr>
        </p:nvSpPr>
        <p:spPr>
          <a:xfrm>
            <a:off x="6457951" y="4767264"/>
            <a:ext cx="2057400" cy="273844"/>
          </a:xfrm>
          <a:prstGeom prst="rect">
            <a:avLst/>
          </a:prstGeom>
        </p:spPr>
        <p:txBody>
          <a:bodyPr/>
          <a:lstStyle/>
          <a:p>
            <a:fld id="{FABC47A4-756D-490B-A52F-7D9E2C9FC05F}" type="slidenum">
              <a:rPr lang="zh-CN" altLang="en-US" smtClean="0"/>
            </a:fld>
            <a:endParaRPr lang="zh-CN" altLang="en-US"/>
          </a:p>
        </p:txBody>
      </p:sp>
      <p:pic>
        <p:nvPicPr>
          <p:cNvPr id="9" name="图片 8"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7833674" y="273844"/>
            <a:ext cx="681676" cy="4358879"/>
          </a:xfrm>
          <a:prstGeom prst="rect">
            <a:avLst/>
          </a:prstGeom>
        </p:spPr>
        <p:txBody>
          <a:bodyPr vert="eaVert">
            <a:normAutofit/>
          </a:bodyPr>
          <a:lstStyle>
            <a:lvl1pPr>
              <a:defRPr sz="3300"/>
            </a:lvl1pPr>
          </a:lstStyle>
          <a:p>
            <a:r>
              <a:rPr lang="zh-CN" altLang="en-US" dirty="0" smtClean="0"/>
              <a:t>单击此处编辑标题</a:t>
            </a:r>
            <a:endParaRPr lang="zh-CN" altLang="en-US" dirty="0"/>
          </a:p>
        </p:txBody>
      </p:sp>
      <p:sp>
        <p:nvSpPr>
          <p:cNvPr id="3" name="竖排文字占位符 2"/>
          <p:cNvSpPr>
            <a:spLocks noGrp="1"/>
          </p:cNvSpPr>
          <p:nvPr>
            <p:ph type="body" orient="vert" idx="1"/>
          </p:nvPr>
        </p:nvSpPr>
        <p:spPr>
          <a:xfrm>
            <a:off x="628651" y="273844"/>
            <a:ext cx="7084832" cy="4358879"/>
          </a:xfrm>
          <a:prstGeom prst="rect">
            <a:avLst/>
          </a:prstGeom>
        </p:spPr>
        <p:txBody>
          <a:bodyPr vert="eaVert"/>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tags" Target="../tags/tag3.xml"/><Relationship Id="rId13" Type="http://schemas.openxmlformats.org/officeDocument/2006/relationships/tags" Target="../tags/tag2.xml"/><Relationship Id="rId12" Type="http://schemas.openxmlformats.org/officeDocument/2006/relationships/tags" Target="../tags/tag1.xml"/><Relationship Id="rId11" Type="http://schemas.openxmlformats.org/officeDocument/2006/relationships/image" Target="../media/image5.pn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标题占位符 1"/>
          <p:cNvSpPr>
            <a:spLocks noGrp="1"/>
          </p:cNvSpPr>
          <p:nvPr>
            <p:ph type="title"/>
            <p:custDataLst>
              <p:tags r:id="rId12"/>
            </p:custDataLst>
          </p:nvPr>
        </p:nvSpPr>
        <p:spPr>
          <a:xfrm>
            <a:off x="628486" y="273844"/>
            <a:ext cx="7884647" cy="994172"/>
          </a:xfrm>
          <a:prstGeom prst="rect">
            <a:avLst/>
          </a:prstGeom>
        </p:spPr>
        <p:txBody>
          <a:bodyPr vert="horz" lIns="68580" tIns="34290" rIns="68580" bIns="34290" rtlCol="0" anchor="ctr">
            <a:normAutofit/>
          </a:bodyPr>
          <a:lstStyle/>
          <a:p>
            <a:r>
              <a:rPr lang="zh-CN" altLang="en-US" dirty="0"/>
              <a:t>单击此处编辑母版标题样式</a:t>
            </a:r>
            <a:endParaRPr lang="zh-CN" altLang="en-US" dirty="0"/>
          </a:p>
        </p:txBody>
      </p:sp>
      <p:sp>
        <p:nvSpPr>
          <p:cNvPr id="8" name="文本占位符 2"/>
          <p:cNvSpPr>
            <a:spLocks noGrp="1"/>
          </p:cNvSpPr>
          <p:nvPr>
            <p:ph type="body" idx="1"/>
            <p:custDataLst>
              <p:tags r:id="rId13"/>
            </p:custDataLst>
          </p:nvPr>
        </p:nvSpPr>
        <p:spPr>
          <a:xfrm>
            <a:off x="628486" y="1369219"/>
            <a:ext cx="7884647" cy="3263504"/>
          </a:xfrm>
          <a:prstGeom prst="rect">
            <a:avLst/>
          </a:prstGeom>
        </p:spPr>
        <p:txBody>
          <a:bodyPr vert="horz" lIns="68580" tIns="34290" rIns="68580" bIns="342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日期占位符 3"/>
          <p:cNvSpPr>
            <a:spLocks noGrp="1"/>
          </p:cNvSpPr>
          <p:nvPr>
            <p:ph type="dt" sz="half" idx="2"/>
          </p:nvPr>
        </p:nvSpPr>
        <p:spPr>
          <a:xfrm>
            <a:off x="628486" y="4767263"/>
            <a:ext cx="2056865" cy="273844"/>
          </a:xfrm>
          <a:prstGeom prst="rect">
            <a:avLst/>
          </a:prstGeom>
        </p:spPr>
        <p:txBody>
          <a:bodyPr vert="horz" lIns="68580" tIns="34290" rIns="68580" bIns="34290" rtlCol="0" anchor="ctr">
            <a:normAutofit/>
          </a:bodyPr>
          <a:lstStyle>
            <a:lvl1pPr algn="ctr">
              <a:defRPr sz="9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fld>
            <a:endParaRPr lang="zh-CN" altLang="en-US" dirty="0"/>
          </a:p>
        </p:txBody>
      </p:sp>
      <p:sp>
        <p:nvSpPr>
          <p:cNvPr id="10" name="页脚占位符 4"/>
          <p:cNvSpPr>
            <a:spLocks noGrp="1"/>
          </p:cNvSpPr>
          <p:nvPr>
            <p:ph type="ftr" sz="quarter" idx="3"/>
          </p:nvPr>
        </p:nvSpPr>
        <p:spPr>
          <a:xfrm>
            <a:off x="3028162" y="4767263"/>
            <a:ext cx="3085297" cy="273844"/>
          </a:xfrm>
          <a:prstGeom prst="rect">
            <a:avLst/>
          </a:prstGeom>
        </p:spPr>
        <p:txBody>
          <a:bodyPr vert="horz" lIns="68580" tIns="34290" rIns="68580" bIns="34290" rtlCol="0" anchor="ctr">
            <a:normAutofit/>
          </a:bodyPr>
          <a:lstStyle>
            <a:lvl1pPr algn="ctr">
              <a:defRPr sz="9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11" name="灯片编号占位符 5"/>
          <p:cNvSpPr>
            <a:spLocks noGrp="1"/>
          </p:cNvSpPr>
          <p:nvPr>
            <p:ph type="sldNum" sz="quarter" idx="4"/>
          </p:nvPr>
        </p:nvSpPr>
        <p:spPr>
          <a:xfrm>
            <a:off x="6456268" y="4767263"/>
            <a:ext cx="2056865" cy="273844"/>
          </a:xfrm>
          <a:prstGeom prst="rect">
            <a:avLst/>
          </a:prstGeom>
        </p:spPr>
        <p:txBody>
          <a:bodyPr vert="horz" lIns="68580" tIns="34290" rIns="68580" bIns="34290" rtlCol="0" anchor="ctr">
            <a:normAutofit/>
          </a:bodyPr>
          <a:lstStyle>
            <a:lvl1pPr algn="ctr">
              <a:defRPr sz="9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fld>
            <a:endParaRPr lang="zh-CN" altLang="en-US"/>
          </a:p>
        </p:txBody>
      </p:sp>
      <p:sp>
        <p:nvSpPr>
          <p:cNvPr id="2"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800" rtl="0" eaLnBrk="1" latinLnBrk="0" hangingPunct="1">
        <a:spcBef>
          <a:spcPct val="0"/>
        </a:spcBef>
        <a:buNone/>
        <a:defRPr sz="3300" kern="1200">
          <a:solidFill>
            <a:schemeClr val="tx1"/>
          </a:solidFill>
          <a:latin typeface="+mj-lt"/>
          <a:ea typeface="+mj-ea"/>
          <a:cs typeface="+mj-cs"/>
        </a:defRPr>
      </a:lvl1pPr>
    </p:titleStyle>
    <p:bodyStyle>
      <a:lvl1pPr marL="257175" indent="-25654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1pPr>
      <a:lvl2pPr marL="557530" indent="-21399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2pPr>
      <a:lvl3pPr marL="857250" indent="-170815"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3pPr>
      <a:lvl4pPr marL="1199515" indent="-170815"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1542415" indent="-170815"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18853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2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1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0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065" algn="l" defTabSz="685800" rtl="0" eaLnBrk="1" latinLnBrk="0" hangingPunct="1">
        <a:defRPr sz="1400" kern="1200">
          <a:solidFill>
            <a:schemeClr val="tx1"/>
          </a:solidFill>
          <a:latin typeface="+mn-lt"/>
          <a:ea typeface="+mn-ea"/>
          <a:cs typeface="+mn-cs"/>
        </a:defRPr>
      </a:lvl4pPr>
      <a:lvl5pPr marL="1370965" algn="l" defTabSz="685800" rtl="0" eaLnBrk="1" latinLnBrk="0" hangingPunct="1">
        <a:defRPr sz="1400" kern="1200">
          <a:solidFill>
            <a:schemeClr val="tx1"/>
          </a:solidFill>
          <a:latin typeface="+mn-lt"/>
          <a:ea typeface="+mn-ea"/>
          <a:cs typeface="+mn-cs"/>
        </a:defRPr>
      </a:lvl5pPr>
      <a:lvl6pPr marL="1713865" algn="l" defTabSz="685800" rtl="0" eaLnBrk="1" latinLnBrk="0" hangingPunct="1">
        <a:defRPr sz="1400" kern="1200">
          <a:solidFill>
            <a:schemeClr val="tx1"/>
          </a:solidFill>
          <a:latin typeface="+mn-lt"/>
          <a:ea typeface="+mn-ea"/>
          <a:cs typeface="+mn-cs"/>
        </a:defRPr>
      </a:lvl6pPr>
      <a:lvl7pPr marL="2056765" algn="l" defTabSz="685800" rtl="0" eaLnBrk="1" latinLnBrk="0" hangingPunct="1">
        <a:defRPr sz="1400" kern="1200">
          <a:solidFill>
            <a:schemeClr val="tx1"/>
          </a:solidFill>
          <a:latin typeface="+mn-lt"/>
          <a:ea typeface="+mn-ea"/>
          <a:cs typeface="+mn-cs"/>
        </a:defRPr>
      </a:lvl7pPr>
      <a:lvl8pPr marL="2399665" algn="l" defTabSz="685800" rtl="0" eaLnBrk="1" latinLnBrk="0" hangingPunct="1">
        <a:defRPr sz="1400" kern="1200">
          <a:solidFill>
            <a:schemeClr val="tx1"/>
          </a:solidFill>
          <a:latin typeface="+mn-lt"/>
          <a:ea typeface="+mn-ea"/>
          <a:cs typeface="+mn-cs"/>
        </a:defRPr>
      </a:lvl8pPr>
      <a:lvl9pPr marL="2742565"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11.xml"/><Relationship Id="rId8" Type="http://schemas.openxmlformats.org/officeDocument/2006/relationships/tags" Target="../tags/tag10.xml"/><Relationship Id="rId7" Type="http://schemas.openxmlformats.org/officeDocument/2006/relationships/image" Target="../media/image6.emf"/><Relationship Id="rId6" Type="http://schemas.openxmlformats.org/officeDocument/2006/relationships/tags" Target="../tags/tag9.xml"/><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2" Type="http://schemas.openxmlformats.org/officeDocument/2006/relationships/notesSlide" Target="../notesSlides/notesSlide1.xml"/><Relationship Id="rId21" Type="http://schemas.openxmlformats.org/officeDocument/2006/relationships/slideLayout" Target="../slideLayouts/slideLayout2.xml"/><Relationship Id="rId20" Type="http://schemas.openxmlformats.org/officeDocument/2006/relationships/tags" Target="../tags/tag21.xml"/><Relationship Id="rId2" Type="http://schemas.openxmlformats.org/officeDocument/2006/relationships/tags" Target="../tags/tag5.xml"/><Relationship Id="rId19" Type="http://schemas.openxmlformats.org/officeDocument/2006/relationships/image" Target="../media/image7.jpeg"/><Relationship Id="rId18" Type="http://schemas.openxmlformats.org/officeDocument/2006/relationships/tags" Target="../tags/tag20.xml"/><Relationship Id="rId17" Type="http://schemas.openxmlformats.org/officeDocument/2006/relationships/tags" Target="../tags/tag19.xml"/><Relationship Id="rId16" Type="http://schemas.openxmlformats.org/officeDocument/2006/relationships/tags" Target="../tags/tag18.xml"/><Relationship Id="rId15" Type="http://schemas.openxmlformats.org/officeDocument/2006/relationships/tags" Target="../tags/tag17.xml"/><Relationship Id="rId14" Type="http://schemas.openxmlformats.org/officeDocument/2006/relationships/tags" Target="../tags/tag16.xml"/><Relationship Id="rId13" Type="http://schemas.openxmlformats.org/officeDocument/2006/relationships/tags" Target="../tags/tag15.xml"/><Relationship Id="rId12" Type="http://schemas.openxmlformats.org/officeDocument/2006/relationships/tags" Target="../tags/tag14.xml"/><Relationship Id="rId11" Type="http://schemas.openxmlformats.org/officeDocument/2006/relationships/tags" Target="../tags/tag13.xml"/><Relationship Id="rId10" Type="http://schemas.openxmlformats.org/officeDocument/2006/relationships/tags" Target="../tags/tag12.xml"/><Relationship Id="rId1" Type="http://schemas.openxmlformats.org/officeDocument/2006/relationships/tags" Target="../tags/tag4.xml"/></Relationships>
</file>

<file path=ppt/slides/_rels/slide2.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3.xml"/><Relationship Id="rId4" Type="http://schemas.openxmlformats.org/officeDocument/2006/relationships/themeOverride" Target="../theme/themeOverride1.xml"/><Relationship Id="rId3" Type="http://schemas.openxmlformats.org/officeDocument/2006/relationships/tags" Target="../tags/tag23.xml"/><Relationship Id="rId2" Type="http://schemas.openxmlformats.org/officeDocument/2006/relationships/image" Target="../media/image8.png"/><Relationship Id="rId1" Type="http://schemas.openxmlformats.org/officeDocument/2006/relationships/tags" Target="../tags/tag2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6" name="矩形 5"/>
          <p:cNvSpPr/>
          <p:nvPr>
            <p:custDataLst>
              <p:tags r:id="rId1"/>
            </p:custDataLst>
          </p:nvPr>
        </p:nvSpPr>
        <p:spPr>
          <a:xfrm>
            <a:off x="1227455" y="0"/>
            <a:ext cx="7916545" cy="931545"/>
          </a:xfrm>
          <a:prstGeom prst="rect">
            <a:avLst/>
          </a:prstGeom>
          <a:solidFill>
            <a:schemeClr val="accent6">
              <a:lumMod val="75000"/>
            </a:schemeClr>
          </a:solidFill>
          <a:ln>
            <a:noFill/>
          </a:ln>
        </p:spPr>
        <p:style>
          <a:lnRef idx="3">
            <a:schemeClr val="lt1"/>
          </a:lnRef>
          <a:fillRef idx="1">
            <a:schemeClr val="accent3"/>
          </a:fillRef>
          <a:effectRef idx="1">
            <a:schemeClr val="accent3"/>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417" name="文本框 21"/>
          <p:cNvSpPr txBox="1">
            <a:spLocks noChangeArrowheads="1"/>
          </p:cNvSpPr>
          <p:nvPr>
            <p:custDataLst>
              <p:tags r:id="rId2"/>
            </p:custDataLst>
          </p:nvPr>
        </p:nvSpPr>
        <p:spPr bwMode="auto">
          <a:xfrm>
            <a:off x="1228090" y="10795"/>
            <a:ext cx="998220" cy="463550"/>
          </a:xfrm>
          <a:prstGeom prst="rect">
            <a:avLst/>
          </a:prstGeom>
          <a:noFill/>
          <a:ln w="9525">
            <a:noFill/>
            <a:miter lim="800000"/>
          </a:ln>
        </p:spPr>
        <p:txBody>
          <a:bodyPr>
            <a:noAutofit/>
            <a:scene3d>
              <a:camera prst="orthographicFront"/>
              <a:lightRig rig="threePt" dir="t"/>
            </a:scene3d>
          </a:bodyPr>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zh-CN" sz="2000" b="1" i="0" u="none" strike="noStrike" kern="1200" cap="none" spc="0" normalizeH="0" baseline="0" noProof="0" dirty="0">
                <a:solidFill>
                  <a:schemeClr val="bg1"/>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rPr>
              <a:t>岑坚正</a:t>
            </a:r>
            <a:endParaRPr kumimoji="0" lang="zh-CN" altLang="zh-CN" sz="2000" b="1" i="0" u="none" strike="noStrike" kern="1200" cap="none" spc="0" normalizeH="0" baseline="0" noProof="0" dirty="0">
              <a:solidFill>
                <a:schemeClr val="bg1"/>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endParaRPr>
          </a:p>
        </p:txBody>
      </p:sp>
      <p:sp>
        <p:nvSpPr>
          <p:cNvPr id="23" name="文本框 22"/>
          <p:cNvSpPr txBox="1"/>
          <p:nvPr>
            <p:custDataLst>
              <p:tags r:id="rId3"/>
            </p:custDataLst>
          </p:nvPr>
        </p:nvSpPr>
        <p:spPr>
          <a:xfrm>
            <a:off x="2197795" y="10483"/>
            <a:ext cx="5251450" cy="306705"/>
          </a:xfrm>
          <a:prstGeom prst="rect">
            <a:avLst/>
          </a:prstGeom>
          <a:noFill/>
        </p:spPr>
        <p:txBody>
          <a:bodyPr>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rPr>
              <a:t>主任医师、硕士生导师</a:t>
            </a:r>
            <a:endParaRPr kumimoji="0" lang="zh-CN" altLang="en-US" sz="14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8" name="文本框 7"/>
          <p:cNvSpPr txBox="1"/>
          <p:nvPr>
            <p:custDataLst>
              <p:tags r:id="rId4"/>
            </p:custDataLst>
          </p:nvPr>
        </p:nvSpPr>
        <p:spPr>
          <a:xfrm>
            <a:off x="2218690" y="318135"/>
            <a:ext cx="7124065" cy="557530"/>
          </a:xfrm>
          <a:prstGeom prst="rect">
            <a:avLst/>
          </a:prstGeom>
          <a:noFill/>
        </p:spPr>
        <p:txBody>
          <a:bodyPr wrap="square">
            <a:noAutofit/>
          </a:bodyPr>
          <a:p>
            <a:pPr eaLnBrk="1" fontAlgn="auto" hangingPunct="1">
              <a:lnSpc>
                <a:spcPct val="150000"/>
              </a:lnSpc>
              <a:spcBef>
                <a:spcPts val="0"/>
              </a:spcBef>
              <a:spcAft>
                <a:spcPts val="0"/>
              </a:spcAft>
              <a:defRPr/>
            </a:pPr>
            <a:r>
              <a:rPr kumimoji="0" lang="zh-CN" altLang="en-US" sz="1200" b="1" i="0" u="none" strike="noStrike" cap="none" spc="120" normalizeH="0" baseline="0" noProof="0" dirty="0">
                <a:ln>
                  <a:noFill/>
                </a:ln>
                <a:solidFill>
                  <a:srgbClr val="FFFFFF"/>
                </a:solidFill>
                <a:effectLst/>
                <a:uLnTx/>
                <a:uFillTx/>
                <a:latin typeface="微软雅黑" panose="020B0503020204020204" charset="-122"/>
                <a:ea typeface="微软雅黑" panose="020B0503020204020204" charset="-122"/>
              </a:rPr>
              <a:t>广东省健康管理学会肺血管病专家委员会第一届委员会副主任委员</a:t>
            </a:r>
            <a:endParaRPr kumimoji="0" lang="zh-CN" altLang="en-US" sz="1200" b="1" i="0" u="none" strike="noStrike" cap="none" spc="120" normalizeH="0" baseline="0" noProof="0" dirty="0">
              <a:ln>
                <a:noFill/>
              </a:ln>
              <a:solidFill>
                <a:srgbClr val="FFFFFF"/>
              </a:solidFill>
              <a:effectLst/>
              <a:uLnTx/>
              <a:uFillTx/>
              <a:latin typeface="微软雅黑" panose="020B0503020204020204" charset="-122"/>
              <a:ea typeface="微软雅黑" panose="020B0503020204020204" charset="-122"/>
            </a:endParaRPr>
          </a:p>
          <a:p>
            <a:pPr eaLnBrk="1" fontAlgn="auto" hangingPunct="1">
              <a:lnSpc>
                <a:spcPct val="150000"/>
              </a:lnSpc>
              <a:spcBef>
                <a:spcPts val="0"/>
              </a:spcBef>
              <a:spcAft>
                <a:spcPts val="0"/>
              </a:spcAft>
              <a:defRPr/>
            </a:pPr>
            <a:r>
              <a:rPr kumimoji="0" lang="zh-CN" altLang="en-US" sz="1200" b="1" i="0" u="none" strike="noStrike" cap="none" spc="120" normalizeH="0" baseline="0" noProof="0" dirty="0">
                <a:ln>
                  <a:noFill/>
                </a:ln>
                <a:solidFill>
                  <a:srgbClr val="FFFFFF"/>
                </a:solidFill>
                <a:effectLst/>
                <a:uLnTx/>
                <a:uFillTx/>
                <a:latin typeface="微软雅黑" panose="020B0503020204020204" charset="-122"/>
                <a:ea typeface="微软雅黑" panose="020B0503020204020204" charset="-122"/>
              </a:rPr>
              <a:t>广东省医学会小儿外科分会第九届委员会常务委员兼心胸外科学组组长</a:t>
            </a:r>
            <a:endParaRPr kumimoji="0" lang="zh-CN" altLang="en-US" sz="1200" b="1" i="0" u="none" strike="noStrike" cap="none" spc="120" normalizeH="0" baseline="0" noProof="0" dirty="0">
              <a:ln>
                <a:noFill/>
              </a:ln>
              <a:solidFill>
                <a:srgbClr val="FFFFFF"/>
              </a:solidFill>
              <a:effectLst/>
              <a:uLnTx/>
              <a:uFillTx/>
              <a:latin typeface="微软雅黑" panose="020B0503020204020204" charset="-122"/>
              <a:ea typeface="微软雅黑" panose="020B0503020204020204" charset="-122"/>
            </a:endParaRPr>
          </a:p>
        </p:txBody>
      </p:sp>
      <p:sp>
        <p:nvSpPr>
          <p:cNvPr id="10" name="文本框 9"/>
          <p:cNvSpPr txBox="1"/>
          <p:nvPr/>
        </p:nvSpPr>
        <p:spPr>
          <a:xfrm>
            <a:off x="0" y="931545"/>
            <a:ext cx="1227455" cy="1600835"/>
          </a:xfrm>
          <a:prstGeom prst="rect">
            <a:avLst/>
          </a:prstGeom>
          <a:solidFill>
            <a:schemeClr val="accent6">
              <a:lumMod val="20000"/>
              <a:lumOff val="80000"/>
            </a:schemeClr>
          </a:solidFill>
        </p:spPr>
        <p:txBody>
          <a:bodyPr vert="eaVert" wrap="square" rtlCol="0" anchor="ctr" anchorCtr="0">
            <a:noAutofit/>
          </a:bodyPr>
          <a:p>
            <a:pPr algn="ctr"/>
            <a:r>
              <a:rPr lang="zh-CN" altLang="zh-CN"/>
              <a:t>导师相片</a:t>
            </a:r>
            <a:endParaRPr lang="zh-CN" altLang="zh-CN"/>
          </a:p>
        </p:txBody>
      </p:sp>
      <p:sp>
        <p:nvSpPr>
          <p:cNvPr id="17413" name="文本框 12"/>
          <p:cNvSpPr txBox="1">
            <a:spLocks noChangeArrowheads="1"/>
          </p:cNvSpPr>
          <p:nvPr>
            <p:custDataLst>
              <p:tags r:id="rId5"/>
            </p:custDataLst>
          </p:nvPr>
        </p:nvSpPr>
        <p:spPr bwMode="auto">
          <a:xfrm>
            <a:off x="0" y="3011805"/>
            <a:ext cx="1228090" cy="1179830"/>
          </a:xfrm>
          <a:prstGeom prst="rect">
            <a:avLst/>
          </a:prstGeom>
          <a:noFill/>
          <a:ln w="9525">
            <a:noFill/>
            <a:miter lim="800000"/>
          </a:ln>
        </p:spPr>
        <p:txBody>
          <a:bodyPr wrap="square">
            <a:noAutofit/>
          </a:bodyPr>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联系电话</a:t>
            </a:r>
            <a:r>
              <a:rPr kumimoji="0" lang="en-US" altLang="zh-CN"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 </a:t>
            </a:r>
            <a:endParaRPr kumimoji="0" lang="en-US" altLang="zh-CN"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13609010297</a:t>
            </a:r>
            <a:endParaRPr kumimoji="0" lang="en-US" altLang="zh-CN"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a:p>
            <a:pPr marL="0" marR="0" lvl="0" indent="0" algn="l" defTabSz="914400" rtl="0" eaLnBrk="1" fontAlgn="base" latinLnBrk="0" hangingPunct="1">
              <a:lnSpc>
                <a:spcPct val="120000"/>
              </a:lnSpc>
              <a:spcBef>
                <a:spcPct val="0"/>
              </a:spcBef>
              <a:spcAft>
                <a:spcPct val="0"/>
              </a:spcAft>
              <a:buClrTx/>
              <a:buSzTx/>
              <a:buFontTx/>
              <a:buNone/>
              <a:defRPr/>
            </a:pPr>
            <a:endParaRPr kumimoji="0" lang="en-US" altLang="zh-CN"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a:p>
            <a:pPr marL="0" marR="0" lvl="0" indent="0" algn="l" defTabSz="914400" rtl="0" eaLnBrk="1" fontAlgn="base" latinLnBrk="0" hangingPunct="1">
              <a:lnSpc>
                <a:spcPct val="120000"/>
              </a:lnSpc>
              <a:spcBef>
                <a:spcPct val="0"/>
              </a:spcBef>
              <a:spcAft>
                <a:spcPct val="0"/>
              </a:spcAft>
              <a:buClrTx/>
              <a:buSzTx/>
              <a:buFontTx/>
              <a:buNone/>
              <a:defRPr/>
            </a:pPr>
            <a:r>
              <a:rPr lang="zh-CN" altLang="en-US" sz="900" dirty="0">
                <a:solidFill>
                  <a:prstClr val="black"/>
                </a:solidFill>
                <a:latin typeface="微软雅黑" panose="020B0503020204020204" charset="-122"/>
                <a:ea typeface="微软雅黑" panose="020B0503020204020204" charset="-122"/>
              </a:rPr>
              <a:t>科室</a:t>
            </a:r>
            <a:r>
              <a:rPr lang="en-US" altLang="zh-CN" sz="900" dirty="0">
                <a:solidFill>
                  <a:prstClr val="black"/>
                </a:solidFill>
                <a:latin typeface="微软雅黑" panose="020B0503020204020204" charset="-122"/>
                <a:ea typeface="微软雅黑" panose="020B0503020204020204" charset="-122"/>
              </a:rPr>
              <a:t>/</a:t>
            </a:r>
            <a:r>
              <a:rPr lang="zh-CN" altLang="zh-CN" sz="900" dirty="0">
                <a:solidFill>
                  <a:prstClr val="black"/>
                </a:solidFill>
                <a:latin typeface="微软雅黑" panose="020B0503020204020204" charset="-122"/>
                <a:ea typeface="微软雅黑" panose="020B0503020204020204" charset="-122"/>
              </a:rPr>
              <a:t>部门</a:t>
            </a:r>
            <a:r>
              <a:rPr lang="en-US" altLang="zh-CN" sz="900" dirty="0">
                <a:solidFill>
                  <a:prstClr val="black"/>
                </a:solidFill>
                <a:latin typeface="微软雅黑" panose="020B0503020204020204" charset="-122"/>
                <a:ea typeface="微软雅黑" panose="020B0503020204020204" charset="-122"/>
              </a:rPr>
              <a:t>:</a:t>
            </a:r>
            <a:endParaRPr lang="en-US" altLang="zh-CN" sz="900" dirty="0">
              <a:solidFill>
                <a:prstClr val="black"/>
              </a:solidFill>
              <a:latin typeface="微软雅黑" panose="020B0503020204020204" charset="-122"/>
              <a:ea typeface="微软雅黑" panose="020B0503020204020204" charset="-122"/>
            </a:endParaRPr>
          </a:p>
          <a:p>
            <a:pPr marL="0" marR="0" lvl="0" indent="0" algn="l" defTabSz="914400" rtl="0" eaLnBrk="1" fontAlgn="base" latinLnBrk="0" hangingPunct="1">
              <a:lnSpc>
                <a:spcPct val="120000"/>
              </a:lnSpc>
              <a:spcBef>
                <a:spcPct val="0"/>
              </a:spcBef>
              <a:spcAft>
                <a:spcPct val="0"/>
              </a:spcAft>
              <a:buClrTx/>
              <a:buSzTx/>
              <a:buFontTx/>
              <a:buNone/>
              <a:defRPr/>
            </a:pPr>
            <a:r>
              <a:rPr lang="zh-CN" altLang="en-US" sz="900" dirty="0">
                <a:solidFill>
                  <a:prstClr val="black"/>
                </a:solidFill>
                <a:latin typeface="微软雅黑" panose="020B0503020204020204" charset="-122"/>
                <a:ea typeface="微软雅黑" panose="020B0503020204020204" charset="-122"/>
              </a:rPr>
              <a:t>广东省人民医院广东省心血管病研究所心外科</a:t>
            </a:r>
            <a:endParaRPr lang="en-US" altLang="zh-CN" sz="900" dirty="0">
              <a:solidFill>
                <a:prstClr val="black"/>
              </a:solidFill>
              <a:latin typeface="微软雅黑" panose="020B0503020204020204" charset="-122"/>
              <a:ea typeface="微软雅黑" panose="020B0503020204020204" charset="-122"/>
            </a:endParaRPr>
          </a:p>
          <a:p>
            <a:pPr marL="0" marR="0" lvl="0" indent="0" algn="l" defTabSz="914400" rtl="0" eaLnBrk="1" fontAlgn="base" latinLnBrk="0" hangingPunct="1">
              <a:lnSpc>
                <a:spcPct val="120000"/>
              </a:lnSpc>
              <a:spcBef>
                <a:spcPct val="0"/>
              </a:spcBef>
              <a:spcAft>
                <a:spcPct val="0"/>
              </a:spcAft>
              <a:buClrTx/>
              <a:buSzTx/>
              <a:buFontTx/>
              <a:buNone/>
              <a:defRPr/>
            </a:pPr>
            <a:endParaRPr lang="en-US" altLang="zh-CN" sz="900" dirty="0">
              <a:solidFill>
                <a:prstClr val="black"/>
              </a:solidFill>
              <a:latin typeface="微软雅黑" panose="020B0503020204020204" charset="-122"/>
              <a:ea typeface="微软雅黑" panose="020B0503020204020204" charset="-122"/>
            </a:endParaRPr>
          </a:p>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邮箱</a:t>
            </a:r>
            <a:r>
              <a:rPr kumimoji="0" lang="en-US" altLang="zh-CN"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 jamesofnebulae@163.com</a:t>
            </a:r>
            <a:endParaRPr kumimoji="0" lang="en-US" altLang="zh-CN"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pic>
        <p:nvPicPr>
          <p:cNvPr id="17411" name="图片 7"/>
          <p:cNvPicPr>
            <a:picLocks noChangeAspect="1"/>
          </p:cNvPicPr>
          <p:nvPr>
            <p:custDataLst>
              <p:tags r:id="rId6"/>
            </p:custDataLst>
          </p:nvPr>
        </p:nvPicPr>
        <p:blipFill>
          <a:blip r:embed="rId7" cstate="print"/>
          <a:srcRect t="3896" r="91544" b="3088"/>
          <a:stretch>
            <a:fillRect/>
          </a:stretch>
        </p:blipFill>
        <p:spPr bwMode="auto">
          <a:xfrm>
            <a:off x="1269683" y="997268"/>
            <a:ext cx="309562" cy="358775"/>
          </a:xfrm>
          <a:prstGeom prst="rect">
            <a:avLst/>
          </a:prstGeom>
          <a:solidFill>
            <a:schemeClr val="accent6">
              <a:lumMod val="75000"/>
            </a:schemeClr>
          </a:solidFill>
          <a:ln w="9525">
            <a:noFill/>
            <a:miter lim="800000"/>
            <a:headEnd/>
            <a:tailEnd/>
          </a:ln>
        </p:spPr>
      </p:pic>
      <p:sp>
        <p:nvSpPr>
          <p:cNvPr id="17412" name="文本框 11"/>
          <p:cNvSpPr txBox="1">
            <a:spLocks noChangeArrowheads="1"/>
          </p:cNvSpPr>
          <p:nvPr>
            <p:custDataLst>
              <p:tags r:id="rId8"/>
            </p:custDataLst>
          </p:nvPr>
        </p:nvSpPr>
        <p:spPr bwMode="auto">
          <a:xfrm>
            <a:off x="1452880" y="1422400"/>
            <a:ext cx="2289810" cy="553085"/>
          </a:xfrm>
          <a:prstGeom prst="rect">
            <a:avLst/>
          </a:prstGeom>
          <a:noFill/>
          <a:ln w="9525">
            <a:noFill/>
            <a:miter lim="800000"/>
          </a:ln>
        </p:spPr>
        <p:txBody>
          <a:bodyPr wrap="square">
            <a:spAutoFit/>
          </a:bodyPr>
          <a:p>
            <a:pPr lvl="0" eaLnBrk="1" hangingPunct="1">
              <a:lnSpc>
                <a:spcPct val="150000"/>
              </a:lnSpc>
              <a:defRPr/>
            </a:pPr>
            <a:r>
              <a:rPr lang="zh-CN" altLang="en-US" sz="1200" dirty="0">
                <a:solidFill>
                  <a:prstClr val="black"/>
                </a:solidFill>
                <a:latin typeface="微软雅黑" panose="020B0503020204020204" charset="-122"/>
                <a:ea typeface="微软雅黑" panose="020B0503020204020204" charset="-122"/>
                <a:sym typeface="+mn-ea"/>
              </a:rPr>
              <a:t>临床医学专业</a:t>
            </a:r>
            <a:r>
              <a:rPr lang="zh-CN" altLang="en-US" sz="1200" dirty="0">
                <a:solidFill>
                  <a:prstClr val="black"/>
                </a:solidFill>
                <a:latin typeface="微软雅黑" panose="020B0503020204020204" charset="-122"/>
                <a:ea typeface="微软雅黑" panose="020B0503020204020204" charset="-122"/>
              </a:rPr>
              <a:t>型硕士：</a:t>
            </a:r>
            <a:r>
              <a:rPr lang="en-US" altLang="zh-CN" sz="1200" dirty="0">
                <a:solidFill>
                  <a:prstClr val="black"/>
                </a:solidFill>
                <a:latin typeface="微软雅黑" panose="020B0503020204020204" charset="-122"/>
                <a:ea typeface="微软雅黑" panose="020B0503020204020204" charset="-122"/>
              </a:rPr>
              <a:t>1</a:t>
            </a:r>
            <a:r>
              <a:rPr lang="zh-CN" altLang="en-US" sz="1200" dirty="0">
                <a:solidFill>
                  <a:prstClr val="black"/>
                </a:solidFill>
                <a:latin typeface="微软雅黑" panose="020B0503020204020204" charset="-122"/>
                <a:ea typeface="微软雅黑" panose="020B0503020204020204" charset="-122"/>
              </a:rPr>
              <a:t>名</a:t>
            </a:r>
            <a:endParaRPr lang="en-US" altLang="zh-CN" sz="1200" dirty="0">
              <a:solidFill>
                <a:prstClr val="black"/>
              </a:solidFill>
              <a:latin typeface="微软雅黑" panose="020B0503020204020204" charset="-122"/>
              <a:ea typeface="微软雅黑" panose="020B0503020204020204" charset="-122"/>
            </a:endParaRPr>
          </a:p>
          <a:p>
            <a:pPr lvl="0" eaLnBrk="1" hangingPunct="1">
              <a:defRPr/>
            </a:pPr>
            <a:endParaRPr lang="en-US" altLang="zh-CN" sz="1200" dirty="0">
              <a:solidFill>
                <a:prstClr val="black"/>
              </a:solidFill>
              <a:latin typeface="微软雅黑" panose="020B0503020204020204" charset="-122"/>
              <a:ea typeface="微软雅黑" panose="020B0503020204020204" charset="-122"/>
            </a:endParaRPr>
          </a:p>
        </p:txBody>
      </p:sp>
      <p:sp>
        <p:nvSpPr>
          <p:cNvPr id="17421" name="文本框 17"/>
          <p:cNvSpPr txBox="1">
            <a:spLocks noChangeArrowheads="1"/>
          </p:cNvSpPr>
          <p:nvPr>
            <p:custDataLst>
              <p:tags r:id="rId9"/>
            </p:custDataLst>
          </p:nvPr>
        </p:nvSpPr>
        <p:spPr bwMode="auto">
          <a:xfrm>
            <a:off x="1507173" y="1025208"/>
            <a:ext cx="3187910" cy="306705"/>
          </a:xfrm>
          <a:prstGeom prst="rect">
            <a:avLst/>
          </a:prstGeom>
          <a:noFill/>
          <a:ln w="9525">
            <a:noFill/>
            <a:miter lim="800000"/>
          </a:ln>
        </p:spPr>
        <p:txBody>
          <a:bodyPr wrap="square">
            <a:spAutoFit/>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2023</a:t>
            </a:r>
            <a:r>
              <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年</a:t>
            </a:r>
            <a:r>
              <a:rPr kumimoji="0" lang="zh-CN" altLang="en-US"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招生计划</a:t>
            </a:r>
            <a:endParaRPr kumimoji="0" lang="zh-CN" altLang="en-US" sz="140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endParaRPr>
          </a:p>
        </p:txBody>
      </p:sp>
      <p:sp>
        <p:nvSpPr>
          <p:cNvPr id="11" name="文本框 21"/>
          <p:cNvSpPr txBox="1">
            <a:spLocks noChangeArrowheads="1"/>
          </p:cNvSpPr>
          <p:nvPr>
            <p:custDataLst>
              <p:tags r:id="rId10"/>
            </p:custDataLst>
          </p:nvPr>
        </p:nvSpPr>
        <p:spPr bwMode="auto">
          <a:xfrm>
            <a:off x="5273040" y="-8890"/>
            <a:ext cx="3771265" cy="275590"/>
          </a:xfrm>
          <a:prstGeom prst="rect">
            <a:avLst/>
          </a:prstGeom>
          <a:noFill/>
          <a:ln w="9525">
            <a:noFill/>
            <a:miter lim="800000"/>
          </a:ln>
        </p:spPr>
        <p:txBody>
          <a:bodyPr wrap="square">
            <a:spAutoFit/>
          </a:bodyPr>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招生单位：广东省心血管病研究所</a:t>
            </a:r>
            <a:r>
              <a:rPr kumimoji="0" lang="en-US"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      </a:t>
            </a:r>
            <a:r>
              <a:rPr kumimoji="0" lang="zh-CN"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招生代码：</a:t>
            </a:r>
            <a:r>
              <a:rPr kumimoji="0" lang="en-US"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88911</a:t>
            </a:r>
            <a:endParaRPr kumimoji="0" lang="en-US"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pic>
        <p:nvPicPr>
          <p:cNvPr id="17422" name="图片 24"/>
          <p:cNvPicPr>
            <a:picLocks noChangeAspect="1"/>
          </p:cNvPicPr>
          <p:nvPr>
            <p:custDataLst>
              <p:tags r:id="rId11"/>
            </p:custDataLst>
          </p:nvPr>
        </p:nvPicPr>
        <p:blipFill>
          <a:blip r:embed="rId7" cstate="print"/>
          <a:srcRect t="3896" r="91544" b="3088"/>
          <a:stretch>
            <a:fillRect/>
          </a:stretch>
        </p:blipFill>
        <p:spPr bwMode="auto">
          <a:xfrm>
            <a:off x="1256287" y="1975215"/>
            <a:ext cx="309562" cy="358775"/>
          </a:xfrm>
          <a:prstGeom prst="rect">
            <a:avLst/>
          </a:prstGeom>
          <a:noFill/>
          <a:ln w="9525">
            <a:noFill/>
            <a:miter lim="800000"/>
            <a:headEnd/>
            <a:tailEnd/>
          </a:ln>
        </p:spPr>
      </p:pic>
      <p:sp>
        <p:nvSpPr>
          <p:cNvPr id="17423" name="文本框 25"/>
          <p:cNvSpPr txBox="1">
            <a:spLocks noChangeArrowheads="1"/>
          </p:cNvSpPr>
          <p:nvPr>
            <p:custDataLst>
              <p:tags r:id="rId12"/>
            </p:custDataLst>
          </p:nvPr>
        </p:nvSpPr>
        <p:spPr bwMode="auto">
          <a:xfrm>
            <a:off x="1594726" y="1975293"/>
            <a:ext cx="894080" cy="306705"/>
          </a:xfrm>
          <a:prstGeom prst="rect">
            <a:avLst/>
          </a:prstGeom>
          <a:noFill/>
          <a:ln w="9525">
            <a:noFill/>
            <a:miter lim="800000"/>
          </a:ln>
        </p:spPr>
        <p:txBody>
          <a:bodyPr wrap="none">
            <a:spAutoFit/>
          </a:bodyPr>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工作经历</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12" name="文本框 11"/>
          <p:cNvSpPr txBox="1">
            <a:spLocks noChangeArrowheads="1"/>
          </p:cNvSpPr>
          <p:nvPr>
            <p:custDataLst>
              <p:tags r:id="rId13"/>
            </p:custDataLst>
          </p:nvPr>
        </p:nvSpPr>
        <p:spPr bwMode="auto">
          <a:xfrm>
            <a:off x="1594485" y="2282190"/>
            <a:ext cx="3363595" cy="1322070"/>
          </a:xfrm>
          <a:prstGeom prst="rect">
            <a:avLst/>
          </a:prstGeom>
          <a:noFill/>
          <a:ln w="9525">
            <a:noFill/>
            <a:miter lim="800000"/>
          </a:ln>
        </p:spPr>
        <p:txBody>
          <a:bodyPr wrap="square">
            <a:spAutoFit/>
          </a:bodyPr>
          <a:p>
            <a:pPr lvl="0" eaLnBrk="1" hangingPunct="1">
              <a:defRPr/>
            </a:pPr>
            <a:r>
              <a:rPr lang="en-US" sz="1000" dirty="0">
                <a:solidFill>
                  <a:prstClr val="black"/>
                </a:solidFill>
                <a:latin typeface="微软雅黑" panose="020B0503020204020204" charset="-122"/>
                <a:ea typeface="微软雅黑" panose="020B0503020204020204" charset="-122"/>
              </a:rPr>
              <a:t>1.2011.11-</a:t>
            </a:r>
            <a:r>
              <a:rPr lang="zh-CN" altLang="en-US" sz="1000" dirty="0">
                <a:solidFill>
                  <a:prstClr val="black"/>
                </a:solidFill>
                <a:latin typeface="微软雅黑" panose="020B0503020204020204" charset="-122"/>
                <a:ea typeface="微软雅黑" panose="020B0503020204020204" charset="-122"/>
              </a:rPr>
              <a:t>今</a:t>
            </a:r>
            <a:endParaRPr lang="en-US" sz="1000" dirty="0">
              <a:solidFill>
                <a:prstClr val="black"/>
              </a:solidFill>
              <a:latin typeface="微软雅黑" panose="020B0503020204020204" charset="-122"/>
              <a:ea typeface="微软雅黑" panose="020B0503020204020204" charset="-122"/>
            </a:endParaRPr>
          </a:p>
          <a:p>
            <a:pPr lvl="0" eaLnBrk="1" hangingPunct="1">
              <a:defRPr/>
            </a:pPr>
            <a:r>
              <a:rPr lang="en-US" sz="1000" dirty="0">
                <a:solidFill>
                  <a:prstClr val="black"/>
                </a:solidFill>
                <a:latin typeface="微软雅黑" panose="020B0503020204020204" charset="-122"/>
                <a:ea typeface="微软雅黑" panose="020B0503020204020204" charset="-122"/>
              </a:rPr>
              <a:t>广东省人民医院，心外科，主任医师</a:t>
            </a:r>
            <a:endParaRPr lang="en-US" sz="1000" dirty="0">
              <a:solidFill>
                <a:prstClr val="black"/>
              </a:solidFill>
              <a:latin typeface="微软雅黑" panose="020B0503020204020204" charset="-122"/>
              <a:ea typeface="微软雅黑" panose="020B0503020204020204" charset="-122"/>
            </a:endParaRPr>
          </a:p>
          <a:p>
            <a:pPr lvl="0" eaLnBrk="1" hangingPunct="1">
              <a:defRPr/>
            </a:pPr>
            <a:r>
              <a:rPr lang="en-US" sz="1000" dirty="0">
                <a:solidFill>
                  <a:prstClr val="black"/>
                </a:solidFill>
                <a:latin typeface="微软雅黑" panose="020B0503020204020204" charset="-122"/>
                <a:ea typeface="微软雅黑" panose="020B0503020204020204" charset="-122"/>
              </a:rPr>
              <a:t>2.2005.12-2011.11 </a:t>
            </a:r>
            <a:endParaRPr lang="en-US" sz="1000" dirty="0">
              <a:solidFill>
                <a:prstClr val="black"/>
              </a:solidFill>
              <a:latin typeface="微软雅黑" panose="020B0503020204020204" charset="-122"/>
              <a:ea typeface="微软雅黑" panose="020B0503020204020204" charset="-122"/>
            </a:endParaRPr>
          </a:p>
          <a:p>
            <a:pPr lvl="0" eaLnBrk="1" hangingPunct="1">
              <a:defRPr/>
            </a:pPr>
            <a:r>
              <a:rPr lang="en-US" sz="1000" dirty="0">
                <a:solidFill>
                  <a:prstClr val="black"/>
                </a:solidFill>
                <a:latin typeface="微软雅黑" panose="020B0503020204020204" charset="-122"/>
                <a:ea typeface="微软雅黑" panose="020B0503020204020204" charset="-122"/>
              </a:rPr>
              <a:t>广东省人民医院，心外科，副主任医师 </a:t>
            </a:r>
            <a:endParaRPr lang="en-US" sz="1000" dirty="0">
              <a:solidFill>
                <a:prstClr val="black"/>
              </a:solidFill>
              <a:latin typeface="微软雅黑" panose="020B0503020204020204" charset="-122"/>
              <a:ea typeface="微软雅黑" panose="020B0503020204020204" charset="-122"/>
            </a:endParaRPr>
          </a:p>
          <a:p>
            <a:pPr lvl="0" eaLnBrk="1" hangingPunct="1">
              <a:defRPr/>
            </a:pPr>
            <a:r>
              <a:rPr lang="en-US" sz="1000" dirty="0">
                <a:solidFill>
                  <a:prstClr val="black"/>
                </a:solidFill>
                <a:latin typeface="微软雅黑" panose="020B0503020204020204" charset="-122"/>
                <a:ea typeface="微软雅黑" panose="020B0503020204020204" charset="-122"/>
              </a:rPr>
              <a:t>3.1995.12-2005.11</a:t>
            </a:r>
            <a:endParaRPr lang="en-US" sz="1000" dirty="0">
              <a:solidFill>
                <a:prstClr val="black"/>
              </a:solidFill>
              <a:latin typeface="微软雅黑" panose="020B0503020204020204" charset="-122"/>
              <a:ea typeface="微软雅黑" panose="020B0503020204020204" charset="-122"/>
            </a:endParaRPr>
          </a:p>
          <a:p>
            <a:pPr lvl="0" eaLnBrk="1" hangingPunct="1">
              <a:defRPr/>
            </a:pPr>
            <a:r>
              <a:rPr lang="en-US" sz="1000" dirty="0">
                <a:solidFill>
                  <a:prstClr val="black"/>
                </a:solidFill>
                <a:latin typeface="微软雅黑" panose="020B0503020204020204" charset="-122"/>
                <a:ea typeface="微软雅黑" panose="020B0503020204020204" charset="-122"/>
              </a:rPr>
              <a:t>广东省人民医院 ，主治医师</a:t>
            </a:r>
            <a:endParaRPr lang="en-US" sz="1000" dirty="0">
              <a:solidFill>
                <a:prstClr val="black"/>
              </a:solidFill>
              <a:latin typeface="微软雅黑" panose="020B0503020204020204" charset="-122"/>
              <a:ea typeface="微软雅黑" panose="020B0503020204020204" charset="-122"/>
            </a:endParaRPr>
          </a:p>
          <a:p>
            <a:pPr lvl="0" eaLnBrk="1" hangingPunct="1">
              <a:defRPr/>
            </a:pPr>
            <a:r>
              <a:rPr lang="en-US" sz="1000" dirty="0">
                <a:solidFill>
                  <a:prstClr val="black"/>
                </a:solidFill>
                <a:latin typeface="微软雅黑" panose="020B0503020204020204" charset="-122"/>
                <a:ea typeface="微软雅黑" panose="020B0503020204020204" charset="-122"/>
              </a:rPr>
              <a:t>4.1990.07-1995.11</a:t>
            </a:r>
            <a:endParaRPr lang="en-US" sz="1000" dirty="0">
              <a:solidFill>
                <a:prstClr val="black"/>
              </a:solidFill>
              <a:latin typeface="微软雅黑" panose="020B0503020204020204" charset="-122"/>
              <a:ea typeface="微软雅黑" panose="020B0503020204020204" charset="-122"/>
            </a:endParaRPr>
          </a:p>
          <a:p>
            <a:pPr lvl="0" eaLnBrk="1" hangingPunct="1">
              <a:defRPr/>
            </a:pPr>
            <a:r>
              <a:rPr lang="en-US" sz="1000" dirty="0">
                <a:solidFill>
                  <a:prstClr val="black"/>
                </a:solidFill>
                <a:latin typeface="微软雅黑" panose="020B0503020204020204" charset="-122"/>
                <a:ea typeface="微软雅黑" panose="020B0503020204020204" charset="-122"/>
              </a:rPr>
              <a:t>广东省人民医院，住院医师</a:t>
            </a:r>
            <a:endParaRPr lang="en-US" sz="1000" dirty="0">
              <a:solidFill>
                <a:prstClr val="black"/>
              </a:solidFill>
              <a:latin typeface="微软雅黑" panose="020B0503020204020204" charset="-122"/>
              <a:ea typeface="微软雅黑" panose="020B0503020204020204" charset="-122"/>
            </a:endParaRPr>
          </a:p>
        </p:txBody>
      </p:sp>
      <p:pic>
        <p:nvPicPr>
          <p:cNvPr id="13" name="图片 24"/>
          <p:cNvPicPr>
            <a:picLocks noChangeAspect="1"/>
          </p:cNvPicPr>
          <p:nvPr>
            <p:custDataLst>
              <p:tags r:id="rId14"/>
            </p:custDataLst>
          </p:nvPr>
        </p:nvPicPr>
        <p:blipFill>
          <a:blip r:embed="rId7" cstate="print"/>
          <a:srcRect t="3896" r="91544" b="3088"/>
          <a:stretch>
            <a:fillRect/>
          </a:stretch>
        </p:blipFill>
        <p:spPr bwMode="auto">
          <a:xfrm>
            <a:off x="1263272" y="3720830"/>
            <a:ext cx="309562" cy="358775"/>
          </a:xfrm>
          <a:prstGeom prst="rect">
            <a:avLst/>
          </a:prstGeom>
          <a:noFill/>
          <a:ln w="9525">
            <a:noFill/>
            <a:miter lim="800000"/>
            <a:headEnd/>
            <a:tailEnd/>
          </a:ln>
        </p:spPr>
      </p:pic>
      <p:sp>
        <p:nvSpPr>
          <p:cNvPr id="14" name="文本框 25"/>
          <p:cNvSpPr txBox="1">
            <a:spLocks noChangeArrowheads="1"/>
          </p:cNvSpPr>
          <p:nvPr>
            <p:custDataLst>
              <p:tags r:id="rId15"/>
            </p:custDataLst>
          </p:nvPr>
        </p:nvSpPr>
        <p:spPr bwMode="auto">
          <a:xfrm>
            <a:off x="1531226" y="3732338"/>
            <a:ext cx="894080" cy="306705"/>
          </a:xfrm>
          <a:prstGeom prst="rect">
            <a:avLst/>
          </a:prstGeom>
          <a:noFill/>
          <a:ln w="9525">
            <a:noFill/>
            <a:miter lim="800000"/>
          </a:ln>
        </p:spPr>
        <p:txBody>
          <a:bodyPr wrap="none">
            <a:spAutoFit/>
          </a:bodyPr>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招生要求</a:t>
            </a:r>
            <a:endPar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pic>
        <p:nvPicPr>
          <p:cNvPr id="15" name="图片 24"/>
          <p:cNvPicPr>
            <a:picLocks noChangeAspect="1"/>
          </p:cNvPicPr>
          <p:nvPr>
            <p:custDataLst>
              <p:tags r:id="rId16"/>
            </p:custDataLst>
          </p:nvPr>
        </p:nvPicPr>
        <p:blipFill>
          <a:blip r:embed="rId7" cstate="print"/>
          <a:srcRect t="3896" r="91544" b="3088"/>
          <a:stretch>
            <a:fillRect/>
          </a:stretch>
        </p:blipFill>
        <p:spPr bwMode="auto">
          <a:xfrm>
            <a:off x="4707512" y="985885"/>
            <a:ext cx="309562" cy="358775"/>
          </a:xfrm>
          <a:prstGeom prst="rect">
            <a:avLst/>
          </a:prstGeom>
          <a:noFill/>
          <a:ln w="9525">
            <a:noFill/>
            <a:miter lim="800000"/>
            <a:headEnd/>
            <a:tailEnd/>
          </a:ln>
        </p:spPr>
      </p:pic>
      <p:sp>
        <p:nvSpPr>
          <p:cNvPr id="16" name="文本框 25"/>
          <p:cNvSpPr txBox="1">
            <a:spLocks noChangeArrowheads="1"/>
          </p:cNvSpPr>
          <p:nvPr>
            <p:custDataLst>
              <p:tags r:id="rId17"/>
            </p:custDataLst>
          </p:nvPr>
        </p:nvSpPr>
        <p:spPr bwMode="auto">
          <a:xfrm>
            <a:off x="4975466" y="997393"/>
            <a:ext cx="894080" cy="306705"/>
          </a:xfrm>
          <a:prstGeom prst="rect">
            <a:avLst/>
          </a:prstGeom>
          <a:noFill/>
          <a:ln w="9525">
            <a:noFill/>
            <a:miter lim="800000"/>
          </a:ln>
        </p:spPr>
        <p:txBody>
          <a:bodyPr wrap="none">
            <a:spAutoFit/>
          </a:bodyPr>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科研工作</a:t>
            </a:r>
            <a:endPar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17414" name="文本框 13"/>
          <p:cNvSpPr txBox="1">
            <a:spLocks noChangeArrowheads="1"/>
          </p:cNvSpPr>
          <p:nvPr>
            <p:custDataLst>
              <p:tags r:id="rId18"/>
            </p:custDataLst>
          </p:nvPr>
        </p:nvSpPr>
        <p:spPr bwMode="auto">
          <a:xfrm>
            <a:off x="4694884" y="1455238"/>
            <a:ext cx="4603538" cy="3415030"/>
          </a:xfrm>
          <a:prstGeom prst="rect">
            <a:avLst/>
          </a:prstGeom>
          <a:noFill/>
          <a:ln w="9525">
            <a:noFill/>
            <a:miter lim="800000"/>
          </a:ln>
        </p:spPr>
        <p:txBody>
          <a:bodyPr wrap="square">
            <a:spAutoFit/>
          </a:bodyPr>
          <a:p>
            <a:pPr algn="just" eaLnBrk="1" hangingPunct="1">
              <a:lnSpc>
                <a:spcPct val="120000"/>
              </a:lnSpc>
              <a:spcBef>
                <a:spcPts val="600"/>
              </a:spcBef>
              <a:defRPr/>
            </a:pPr>
            <a:r>
              <a:rPr lang="zh-CN" altLang="en-US" sz="1000" b="1" dirty="0">
                <a:solidFill>
                  <a:prstClr val="black"/>
                </a:solidFill>
                <a:latin typeface="微软雅黑" panose="020B0503020204020204" charset="-122"/>
                <a:ea typeface="微软雅黑" panose="020B0503020204020204" charset="-122"/>
              </a:rPr>
              <a:t>研究方向：</a:t>
            </a:r>
            <a:r>
              <a:rPr lang="zh-CN" altLang="en-US" sz="1000" noProof="0" dirty="0">
                <a:ln>
                  <a:noFill/>
                </a:ln>
                <a:solidFill>
                  <a:prstClr val="black"/>
                </a:solidFill>
                <a:effectLst/>
                <a:uLnTx/>
                <a:uFillTx/>
                <a:latin typeface="微软雅黑" panose="020B0503020204020204" charset="-122"/>
                <a:ea typeface="微软雅黑" panose="020B0503020204020204" charset="-122"/>
              </a:rPr>
              <a:t>先天性心脏病的外科治疗；心肌芯片；</a:t>
            </a:r>
            <a:r>
              <a:rPr lang="zh-CN" altLang="en-US" sz="1000" noProof="0" dirty="0">
                <a:ln>
                  <a:noFill/>
                </a:ln>
                <a:solidFill>
                  <a:prstClr val="black"/>
                </a:solidFill>
                <a:effectLst/>
                <a:uLnTx/>
                <a:uFillTx/>
                <a:latin typeface="微软雅黑" panose="020B0503020204020204" charset="-122"/>
                <a:ea typeface="微软雅黑" panose="020B0503020204020204" charset="-122"/>
                <a:sym typeface="+mn-ea"/>
              </a:rPr>
              <a:t>人工智能与3D打印技术；</a:t>
            </a:r>
            <a:endParaRPr lang="zh-CN" altLang="en-US" sz="1000" noProof="0" dirty="0">
              <a:ln>
                <a:noFill/>
              </a:ln>
              <a:solidFill>
                <a:prstClr val="black"/>
              </a:solidFill>
              <a:effectLst/>
              <a:uLnTx/>
              <a:uFillTx/>
              <a:latin typeface="微软雅黑" panose="020B0503020204020204" charset="-122"/>
              <a:ea typeface="微软雅黑" panose="020B0503020204020204" charset="-122"/>
            </a:endParaRPr>
          </a:p>
          <a:p>
            <a:pPr algn="just" eaLnBrk="1" hangingPunct="1">
              <a:lnSpc>
                <a:spcPct val="120000"/>
              </a:lnSpc>
              <a:spcBef>
                <a:spcPts val="600"/>
              </a:spcBef>
              <a:defRPr/>
            </a:pPr>
            <a:r>
              <a:rPr lang="zh-CN" altLang="en-US" sz="1000" noProof="0" dirty="0">
                <a:ln>
                  <a:noFill/>
                </a:ln>
                <a:solidFill>
                  <a:prstClr val="black"/>
                </a:solidFill>
                <a:effectLst/>
                <a:uLnTx/>
                <a:uFillTx/>
                <a:latin typeface="微软雅黑" panose="020B0503020204020204" charset="-122"/>
                <a:ea typeface="微软雅黑" panose="020B0503020204020204" charset="-122"/>
              </a:rPr>
              <a:t>                 活性心肌组织的构建及大型动物的心肌损伤修复评估</a:t>
            </a:r>
            <a:endParaRPr lang="zh-CN" altLang="en-US" sz="1000" noProof="0" dirty="0">
              <a:ln>
                <a:noFill/>
              </a:ln>
              <a:solidFill>
                <a:prstClr val="black"/>
              </a:solidFill>
              <a:effectLst/>
              <a:uLnTx/>
              <a:uFillTx/>
              <a:latin typeface="微软雅黑" panose="020B0503020204020204" charset="-122"/>
              <a:ea typeface="微软雅黑" panose="020B0503020204020204" charset="-122"/>
            </a:endParaRPr>
          </a:p>
          <a:p>
            <a:pPr algn="just" eaLnBrk="1" hangingPunct="1">
              <a:lnSpc>
                <a:spcPct val="120000"/>
              </a:lnSpc>
              <a:spcBef>
                <a:spcPts val="600"/>
              </a:spcBef>
              <a:defRPr/>
            </a:pPr>
            <a:endParaRPr lang="zh-CN" altLang="en-US" sz="1000" b="1" dirty="0">
              <a:solidFill>
                <a:prstClr val="black"/>
              </a:solidFill>
              <a:latin typeface="微软雅黑" panose="020B0503020204020204" charset="-122"/>
              <a:ea typeface="微软雅黑" panose="020B0503020204020204" charset="-122"/>
            </a:endParaRPr>
          </a:p>
          <a:p>
            <a:pPr algn="just" eaLnBrk="1" hangingPunct="1">
              <a:lnSpc>
                <a:spcPct val="120000"/>
              </a:lnSpc>
              <a:spcBef>
                <a:spcPts val="600"/>
              </a:spcBef>
              <a:defRPr/>
            </a:pPr>
            <a:r>
              <a:rPr lang="zh-CN" altLang="en-US" sz="1000" b="1" dirty="0">
                <a:solidFill>
                  <a:prstClr val="black"/>
                </a:solidFill>
                <a:latin typeface="微软雅黑" panose="020B0503020204020204" charset="-122"/>
                <a:ea typeface="微软雅黑" panose="020B0503020204020204" charset="-122"/>
              </a:rPr>
              <a:t>主要业绩</a:t>
            </a:r>
            <a:r>
              <a:rPr kumimoji="0" lang="en-US" altLang="zh-CN"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 </a:t>
            </a:r>
            <a:r>
              <a:rPr kumimoji="0" lang="zh-CN" altLang="en-US"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第一作者、通讯作者发表</a:t>
            </a:r>
            <a:r>
              <a:rPr kumimoji="0" lang="en-US" altLang="zh-CN"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SCI</a:t>
            </a:r>
            <a:r>
              <a:rPr kumimoji="0" lang="zh-CN" altLang="en-US"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、核心期刊多篇；</a:t>
            </a:r>
            <a:endParaRPr kumimoji="0" lang="zh-CN" altLang="en-US"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a:p>
            <a:pPr algn="just" eaLnBrk="1" hangingPunct="1">
              <a:lnSpc>
                <a:spcPct val="120000"/>
              </a:lnSpc>
              <a:spcBef>
                <a:spcPts val="600"/>
              </a:spcBef>
              <a:defRPr/>
            </a:pPr>
            <a:r>
              <a:rPr kumimoji="0" lang="en-US" altLang="zh-CN"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               </a:t>
            </a:r>
            <a:r>
              <a:rPr kumimoji="0" lang="zh-CN" altLang="en-US"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荣获</a:t>
            </a:r>
            <a:r>
              <a:rPr kumimoji="0" lang="en-US" altLang="zh-CN"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    </a:t>
            </a:r>
            <a:r>
              <a:rPr kumimoji="0" lang="zh-CN" altLang="en-US"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2019年第十一届宋庆龄儿科医学奖</a:t>
            </a:r>
            <a:endParaRPr kumimoji="0" lang="zh-CN" altLang="en-US"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a:p>
            <a:pPr algn="just" eaLnBrk="1" hangingPunct="1">
              <a:lnSpc>
                <a:spcPct val="120000"/>
              </a:lnSpc>
              <a:spcBef>
                <a:spcPts val="600"/>
              </a:spcBef>
              <a:defRPr/>
            </a:pPr>
            <a:r>
              <a:rPr kumimoji="0" lang="zh-CN" altLang="en-US"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 </a:t>
            </a:r>
            <a:r>
              <a:rPr kumimoji="0" lang="en-US" altLang="zh-CN"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                         </a:t>
            </a:r>
            <a:r>
              <a:rPr kumimoji="0" lang="zh-CN" altLang="en-US"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2017年“胡润.平安中国好医生”</a:t>
            </a:r>
            <a:endParaRPr kumimoji="0" lang="zh-CN" altLang="en-US"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a:p>
            <a:pPr algn="just" eaLnBrk="1" hangingPunct="1">
              <a:lnSpc>
                <a:spcPct val="120000"/>
              </a:lnSpc>
              <a:spcBef>
                <a:spcPts val="600"/>
              </a:spcBef>
              <a:defRPr/>
            </a:pPr>
            <a:r>
              <a:rPr kumimoji="0" lang="en-US" altLang="zh-CN"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                          </a:t>
            </a:r>
            <a:r>
              <a:rPr kumimoji="0" lang="zh-CN" altLang="en-US"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三度</a:t>
            </a:r>
            <a:r>
              <a:rPr kumimoji="0" lang="zh-CN" altLang="en-US"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荣获广东省科技进步二等奖</a:t>
            </a:r>
            <a:endParaRPr kumimoji="0" lang="zh-CN" altLang="en-US"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a:p>
            <a:pPr algn="just" eaLnBrk="1" hangingPunct="1">
              <a:lnSpc>
                <a:spcPct val="120000"/>
              </a:lnSpc>
              <a:spcBef>
                <a:spcPts val="600"/>
              </a:spcBef>
              <a:defRPr/>
            </a:pPr>
            <a:r>
              <a:rPr kumimoji="0" lang="en-US" altLang="zh-CN"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 </a:t>
            </a:r>
            <a:endParaRPr kumimoji="0" lang="zh-CN" altLang="en-US"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a:p>
            <a:pPr algn="just" eaLnBrk="1" hangingPunct="1">
              <a:lnSpc>
                <a:spcPct val="120000"/>
              </a:lnSpc>
              <a:spcBef>
                <a:spcPts val="600"/>
              </a:spcBef>
              <a:defRPr/>
            </a:pPr>
            <a:endParaRPr kumimoji="0" lang="zh-CN" altLang="en-US"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a:p>
            <a:pPr algn="just" eaLnBrk="1" hangingPunct="1">
              <a:lnSpc>
                <a:spcPct val="120000"/>
              </a:lnSpc>
              <a:spcBef>
                <a:spcPts val="600"/>
              </a:spcBef>
              <a:defRPr/>
            </a:pPr>
            <a:endParaRPr kumimoji="0" lang="zh-CN" altLang="en-US"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a:p>
            <a:pPr algn="just" eaLnBrk="1" hangingPunct="1">
              <a:lnSpc>
                <a:spcPct val="120000"/>
              </a:lnSpc>
              <a:spcBef>
                <a:spcPts val="600"/>
              </a:spcBef>
              <a:defRPr/>
            </a:pPr>
            <a:r>
              <a:rPr kumimoji="0" lang="zh-CN" altLang="en-US" sz="10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研究资助：</a:t>
            </a:r>
            <a:r>
              <a:rPr kumimoji="0" lang="zh-CN" altLang="en-US" sz="1000" i="0" u="none" strike="noStrike" kern="1200" cap="none" spc="0" normalizeH="0" baseline="0" dirty="0">
                <a:solidFill>
                  <a:prstClr val="black"/>
                </a:solidFill>
                <a:latin typeface="微软雅黑" panose="020B0503020204020204" charset="-122"/>
                <a:ea typeface="微软雅黑" panose="020B0503020204020204" charset="-122"/>
                <a:cs typeface="+mn-cs"/>
              </a:rPr>
              <a:t>获得国家重点研发计划、国家自然科学基金等项目资助</a:t>
            </a:r>
            <a:endParaRPr lang="zh-CN" sz="1000" dirty="0">
              <a:solidFill>
                <a:prstClr val="black"/>
              </a:solidFill>
              <a:latin typeface="微软雅黑" panose="020B0503020204020204" charset="-122"/>
              <a:ea typeface="微软雅黑" panose="020B0503020204020204" charset="-122"/>
            </a:endParaRPr>
          </a:p>
          <a:p>
            <a:pPr lvl="0" algn="just" eaLnBrk="1" hangingPunct="1">
              <a:lnSpc>
                <a:spcPct val="120000"/>
              </a:lnSpc>
              <a:spcBef>
                <a:spcPts val="600"/>
              </a:spcBef>
              <a:defRPr/>
            </a:pPr>
            <a:r>
              <a:rPr kumimoji="0" lang="en-US" altLang="zh-CN" sz="100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                 </a:t>
            </a:r>
            <a:r>
              <a:rPr kumimoji="0" lang="zh-CN" altLang="en-US" sz="100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目前在研经费约</a:t>
            </a:r>
            <a:r>
              <a:rPr kumimoji="0" lang="en-US" altLang="zh-CN" sz="100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300</a:t>
            </a:r>
            <a:r>
              <a:rPr kumimoji="0" lang="zh-CN" altLang="en-US" sz="100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万。</a:t>
            </a:r>
            <a:endParaRPr kumimoji="0" lang="zh-CN" altLang="en-US" sz="100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a:p>
            <a:pPr lvl="0" algn="just" eaLnBrk="1" hangingPunct="1">
              <a:lnSpc>
                <a:spcPct val="120000"/>
              </a:lnSpc>
              <a:spcBef>
                <a:spcPts val="600"/>
              </a:spcBef>
              <a:defRPr/>
            </a:pPr>
            <a:endParaRPr kumimoji="0" lang="zh-CN" altLang="en-US" sz="10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2" name="文本框 1"/>
          <p:cNvSpPr txBox="1"/>
          <p:nvPr/>
        </p:nvSpPr>
        <p:spPr>
          <a:xfrm>
            <a:off x="1594485" y="4201795"/>
            <a:ext cx="3048000" cy="614045"/>
          </a:xfrm>
          <a:prstGeom prst="rect">
            <a:avLst/>
          </a:prstGeom>
          <a:noFill/>
        </p:spPr>
        <p:txBody>
          <a:bodyPr wrap="square" rtlCol="0">
            <a:spAutoFit/>
          </a:bodyPr>
          <a:p>
            <a:pPr algn="l">
              <a:buClrTx/>
              <a:buSzTx/>
              <a:buFontTx/>
              <a:defRPr/>
            </a:pPr>
            <a:r>
              <a:rPr sz="1000" dirty="0">
                <a:solidFill>
                  <a:prstClr val="black"/>
                </a:solidFill>
                <a:latin typeface="微软雅黑" panose="020B0503020204020204" charset="-122"/>
                <a:ea typeface="微软雅黑" panose="020B0503020204020204" charset="-122"/>
                <a:sym typeface="+mn-ea"/>
              </a:rPr>
              <a:t>勤奋努力、积极主动、学习能力强</a:t>
            </a:r>
            <a:r>
              <a:rPr lang="zh-CN" sz="1000" dirty="0">
                <a:solidFill>
                  <a:prstClr val="black"/>
                </a:solidFill>
                <a:latin typeface="微软雅黑" panose="020B0503020204020204" charset="-122"/>
                <a:ea typeface="微软雅黑" panose="020B0503020204020204" charset="-122"/>
                <a:sym typeface="+mn-ea"/>
              </a:rPr>
              <a:t>、</a:t>
            </a:r>
            <a:endParaRPr lang="zh-CN" sz="1000" dirty="0">
              <a:solidFill>
                <a:prstClr val="black"/>
              </a:solidFill>
              <a:latin typeface="微软雅黑" panose="020B0503020204020204" charset="-122"/>
              <a:ea typeface="微软雅黑" panose="020B0503020204020204" charset="-122"/>
              <a:sym typeface="+mn-ea"/>
            </a:endParaRPr>
          </a:p>
          <a:p>
            <a:pPr algn="l">
              <a:buClrTx/>
              <a:buSzTx/>
              <a:buFontTx/>
              <a:defRPr/>
            </a:pPr>
            <a:r>
              <a:rPr sz="1000" dirty="0">
                <a:solidFill>
                  <a:prstClr val="black"/>
                </a:solidFill>
                <a:latin typeface="微软雅黑" panose="020B0503020204020204" charset="-122"/>
                <a:ea typeface="微软雅黑" panose="020B0503020204020204" charset="-122"/>
                <a:sym typeface="+mn-ea"/>
              </a:rPr>
              <a:t>有团队合作精神</a:t>
            </a:r>
            <a:endParaRPr sz="1000" dirty="0">
              <a:solidFill>
                <a:prstClr val="black"/>
              </a:solidFill>
              <a:latin typeface="微软雅黑" panose="020B0503020204020204" charset="-122"/>
              <a:ea typeface="微软雅黑" panose="020B0503020204020204" charset="-122"/>
              <a:sym typeface="+mn-ea"/>
            </a:endParaRPr>
          </a:p>
          <a:p>
            <a:endParaRPr lang="zh-CN" altLang="en-US"/>
          </a:p>
        </p:txBody>
      </p:sp>
      <p:pic>
        <p:nvPicPr>
          <p:cNvPr id="3" name="图片 2" descr="照片1"/>
          <p:cNvPicPr>
            <a:picLocks noChangeAspect="1"/>
          </p:cNvPicPr>
          <p:nvPr/>
        </p:nvPicPr>
        <p:blipFill>
          <a:blip r:embed="rId19"/>
          <a:stretch>
            <a:fillRect/>
          </a:stretch>
        </p:blipFill>
        <p:spPr>
          <a:xfrm>
            <a:off x="0" y="808355"/>
            <a:ext cx="1226820" cy="1723390"/>
          </a:xfrm>
          <a:prstGeom prst="rect">
            <a:avLst/>
          </a:prstGeom>
        </p:spPr>
      </p:pic>
    </p:spTree>
    <p:custDataLst>
      <p:tags r:id="rId20"/>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2984500" y="2205929"/>
            <a:ext cx="5867400" cy="731641"/>
          </a:xfrm>
        </p:spPr>
        <p:txBody>
          <a:bodyPr>
            <a:normAutofit/>
          </a:bodyPr>
          <a:lstStyle/>
          <a:p>
            <a:pPr algn="ctr"/>
            <a:r>
              <a:rPr lang="zh-CN" altLang="en-US" sz="3600" b="1" dirty="0" smtClean="0">
                <a:latin typeface="微软雅黑" panose="020B0503020204020204" charset="-122"/>
                <a:ea typeface="微软雅黑" panose="020B0503020204020204" charset="-122"/>
              </a:rPr>
              <a:t>大 标 题</a:t>
            </a:r>
            <a:endParaRPr lang="en-US" altLang="zh-CN" sz="3600" b="1" dirty="0" smtClean="0">
              <a:latin typeface="微软雅黑" panose="020B0503020204020204" charset="-122"/>
              <a:ea typeface="微软雅黑" panose="020B0503020204020204" charset="-122"/>
            </a:endParaRPr>
          </a:p>
        </p:txBody>
      </p:sp>
      <p:pic>
        <p:nvPicPr>
          <p:cNvPr id="7" name="图片 6" descr="右.png"/>
          <p:cNvPicPr>
            <a:picLocks noChangeAspect="1"/>
          </p:cNvPicPr>
          <p:nvPr/>
        </p:nvPicPr>
        <p:blipFill>
          <a:blip r:embed="rId2" cstate="print"/>
          <a:stretch>
            <a:fillRect/>
          </a:stretch>
        </p:blipFill>
        <p:spPr>
          <a:xfrm>
            <a:off x="2729271" y="444112"/>
            <a:ext cx="2301517" cy="898913"/>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tags/tag1.xml><?xml version="1.0" encoding="utf-8"?>
<p:tagLst xmlns:p="http://schemas.openxmlformats.org/presentationml/2006/main">
  <p:tag name="KSO_WM_TAG_VERSION" val="1.0"/>
  <p:tag name="KSO_WM_TEMPLATE_CATEGORY" val="custom"/>
  <p:tag name="KSO_WM_TEMPLATE_INDEX" val="20182782"/>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TAG_VERSION" val="1.0"/>
  <p:tag name="KSO_WM_TEMPLATE_CATEGORY" val="custom"/>
  <p:tag name="KSO_WM_TEMPLATE_INDEX" val="20182782"/>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2782_2"/>
  <p:tag name="KSO_WM_TAG_VERSION" val="1.0"/>
  <p:tag name="KSO_WM_TEMPLATE_INDEX" val="20182782"/>
  <p:tag name="KSO_WM_TEMPLATE_CATEGORY" val="custom"/>
</p:tagLst>
</file>

<file path=ppt/tags/tag22.xml><?xml version="1.0" encoding="utf-8"?>
<p:tagLst xmlns:p="http://schemas.openxmlformats.org/presentationml/2006/main">
  <p:tag name="KSO_WM_TEMPLATE_CATEGORY" val="custom"/>
  <p:tag name="KSO_WM_TEMPLATE_INDEX" val="20182782"/>
  <p:tag name="KSO_WM_UNIT_TYPE" val="a"/>
  <p:tag name="KSO_WM_UNIT_INDEX" val="1"/>
  <p:tag name="KSO_WM_UNIT_ID" val="custom20182782_12*a*1"/>
  <p:tag name="KSO_WM_UNIT_LAYERLEVEL" val="1"/>
  <p:tag name="KSO_WM_UNIT_VALUE" val="18"/>
  <p:tag name="KSO_WM_UNIT_ISCONTENTSTITLE" val="0"/>
  <p:tag name="KSO_WM_UNIT_HIGHLIGHT" val="0"/>
  <p:tag name="KSO_WM_UNIT_COMPATIBLE" val="0"/>
  <p:tag name="KSO_WM_UNIT_CLEAR" val="0"/>
  <p:tag name="KSO_WM_BEAUTIFY_FLAG" val="#wm#"/>
  <p:tag name="KSO_WM_TAG_VERSION" val="1.0"/>
  <p:tag name="KSO_WM_UNIT_PRESET_TEXT" val="SECTION TITLE"/>
</p:tagLst>
</file>

<file path=ppt/tags/tag23.xml><?xml version="1.0" encoding="utf-8"?>
<p:tagLst xmlns:p="http://schemas.openxmlformats.org/presentationml/2006/main">
  <p:tag name="KSO_WM_TEMPLATE_CATEGORY" val="custom"/>
  <p:tag name="KSO_WM_TEMPLATE_INDEX" val="20182782"/>
  <p:tag name="KSO_WM_TAG_VERSION" val="1.0"/>
  <p:tag name="KSO_WM_SLIDE_ID" val="custom20182782_12"/>
  <p:tag name="KSO_WM_SLIDE_INDEX" val="12"/>
  <p:tag name="KSO_WM_SLIDE_ITEM_CNT" val="2"/>
  <p:tag name="KSO_WM_SLIDE_LAYOUT" val="a_f"/>
  <p:tag name="KSO_WM_SLIDE_LAYOUT_CNT" val="1_1"/>
  <p:tag name="KSO_WM_SLIDE_TYPE" val="sectionTitle"/>
  <p:tag name="KSO_WM_BEAUTIFY_FLAG" val="#wm#"/>
</p:tagLst>
</file>

<file path=ppt/tags/tag24.xml><?xml version="1.0" encoding="utf-8"?>
<p:tagLst xmlns:p="http://schemas.openxmlformats.org/presentationml/2006/main">
  <p:tag name="KSO_WPP_MARK_KEY" val="c564fb56-e65b-41eb-9595-7a3c2595a0b5"/>
  <p:tag name="COMMONDATA" val="eyJoZGlkIjoiMGY1ZjA3Njk4MGE1NzFlMDc1NzE0MjczYmY3MTRlZjAifQ=="/>
</p:tagLst>
</file>

<file path=ppt/tags/tag3.xml><?xml version="1.0" encoding="utf-8"?>
<p:tagLst xmlns:p="http://schemas.openxmlformats.org/presentationml/2006/main">
  <p:tag name="KSO_WM_TEMPLATE_CATEGORY" val="custom"/>
  <p:tag name="KSO_WM_TEMPLATE_INDEX" val="20182782"/>
  <p:tag name="KSO_WM_TAG_VERSION" val="1.0"/>
  <p:tag name="KSO_WM_BEAUTIFY_FLAG" val="#wm#"/>
  <p:tag name="KSO_WM_TEMPLATE_THUMBS_INDEX" val="1、9、12、16、19、22"/>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1_Office 主题​​">
  <a:themeElements>
    <a:clrScheme name="Office">
      <a:dk1>
        <a:srgbClr val="000000"/>
      </a:dk1>
      <a:lt1>
        <a:srgbClr val="FFFFFF"/>
      </a:lt1>
      <a:dk2>
        <a:srgbClr val="1F497D"/>
      </a:dk2>
      <a:lt2>
        <a:srgbClr val="EEECE1"/>
      </a:lt2>
      <a:accent1>
        <a:srgbClr val="2F5EB0"/>
      </a:accent1>
      <a:accent2>
        <a:srgbClr val="FFFFFF"/>
      </a:accent2>
      <a:accent3>
        <a:srgbClr val="404040"/>
      </a:accent3>
      <a:accent4>
        <a:srgbClr val="000000"/>
      </a:accent4>
      <a:accent5>
        <a:srgbClr val="4BACC6"/>
      </a:accent5>
      <a:accent6>
        <a:srgbClr val="F79646"/>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1F497D"/>
    </a:dk2>
    <a:lt2>
      <a:srgbClr val="EEECE1"/>
    </a:lt2>
    <a:accent1>
      <a:srgbClr val="2F5EB0"/>
    </a:accent1>
    <a:accent2>
      <a:srgbClr val="FFFFFF"/>
    </a:accent2>
    <a:accent3>
      <a:srgbClr val="404040"/>
    </a:accent3>
    <a:accent4>
      <a:srgbClr val="000000"/>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0</TotalTime>
  <Words>642</Words>
  <Application>WPS 演示</Application>
  <PresentationFormat>全屏显示(16:9)</PresentationFormat>
  <Paragraphs>59</Paragraphs>
  <Slides>2</Slides>
  <Notes>9</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vt:i4>
      </vt:variant>
    </vt:vector>
  </HeadingPairs>
  <TitlesOfParts>
    <vt:vector size="11" baseType="lpstr">
      <vt:lpstr>Arial</vt:lpstr>
      <vt:lpstr>宋体</vt:lpstr>
      <vt:lpstr>Wingdings</vt:lpstr>
      <vt:lpstr>黑体</vt:lpstr>
      <vt:lpstr>微软雅黑</vt:lpstr>
      <vt:lpstr>Calibri</vt:lpstr>
      <vt:lpstr>Calibri</vt:lpstr>
      <vt:lpstr>Arial Unicode MS</vt:lpstr>
      <vt:lpstr>1_Office 主题​​</vt:lpstr>
      <vt:lpstr>PowerPoint 演示文稿</vt:lpstr>
      <vt:lpstr>大 标 题</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netuser</dc:creator>
  <cp:lastModifiedBy>旺仔小馒头</cp:lastModifiedBy>
  <cp:revision>21</cp:revision>
  <dcterms:created xsi:type="dcterms:W3CDTF">2018-09-13T03:06:00Z</dcterms:created>
  <dcterms:modified xsi:type="dcterms:W3CDTF">2023-03-23T14:16:36Z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C3FB4BCCD93F40ABB5CC1DF9988D8180</vt:lpwstr>
  </property>
</Properties>
</file>