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58" r:id="rId2"/>
  </p:sldIdLst>
  <p:sldSz cx="9144000" cy="5143500" type="screen16x9"/>
  <p:notesSz cx="7104063" cy="10234613"/>
  <p:custDataLst>
    <p:tags r:id="rId4"/>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5E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74" d="100"/>
          <a:sy n="74" d="100"/>
        </p:scale>
        <p:origin x="1044" y="416"/>
      </p:cViewPr>
      <p:guideLst>
        <p:guide orient="horz" pos="1620"/>
        <p:guide pos="288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2023/4/21</a:t>
            </a:fld>
            <a:endParaRPr lang="zh-CN" altLang="en-US"/>
          </a:p>
        </p:txBody>
      </p:sp>
      <p:sp>
        <p:nvSpPr>
          <p:cNvPr id="4" name="幻灯片图像占位符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12" name="矩形 3"/>
          <p:cNvSpPr/>
          <p:nvPr/>
        </p:nvSpPr>
        <p:spPr>
          <a:xfrm>
            <a:off x="0" y="0"/>
            <a:ext cx="9144000" cy="2764971"/>
          </a:xfrm>
          <a:custGeom>
            <a:avLst/>
            <a:gdLst>
              <a:gd name="connsiteX0" fmla="*/ 0 w 12195175"/>
              <a:gd name="connsiteY0" fmla="*/ 0 h 2060848"/>
              <a:gd name="connsiteX1" fmla="*/ 12195175 w 12195175"/>
              <a:gd name="connsiteY1" fmla="*/ 0 h 2060848"/>
              <a:gd name="connsiteX2" fmla="*/ 12195175 w 12195175"/>
              <a:gd name="connsiteY2" fmla="*/ 2060848 h 2060848"/>
              <a:gd name="connsiteX3" fmla="*/ 0 w 12195175"/>
              <a:gd name="connsiteY3" fmla="*/ 2060848 h 2060848"/>
              <a:gd name="connsiteX4" fmla="*/ 0 w 12195175"/>
              <a:gd name="connsiteY4" fmla="*/ 0 h 2060848"/>
              <a:gd name="connsiteX0-1" fmla="*/ 0 w 12195175"/>
              <a:gd name="connsiteY0-2" fmla="*/ 0 h 2060848"/>
              <a:gd name="connsiteX1-3" fmla="*/ 12195175 w 12195175"/>
              <a:gd name="connsiteY1-4" fmla="*/ 0 h 2060848"/>
              <a:gd name="connsiteX2-5" fmla="*/ 12195175 w 12195175"/>
              <a:gd name="connsiteY2-6" fmla="*/ 2060848 h 2060848"/>
              <a:gd name="connsiteX3-7" fmla="*/ 6096000 w 12195175"/>
              <a:gd name="connsiteY3-8" fmla="*/ 2046514 h 2060848"/>
              <a:gd name="connsiteX4-9" fmla="*/ 0 w 12195175"/>
              <a:gd name="connsiteY4-10" fmla="*/ 2060848 h 2060848"/>
              <a:gd name="connsiteX5" fmla="*/ 0 w 12195175"/>
              <a:gd name="connsiteY5" fmla="*/ 0 h 2060848"/>
              <a:gd name="connsiteX0-11" fmla="*/ 0 w 12195175"/>
              <a:gd name="connsiteY0-12" fmla="*/ 0 h 3686628"/>
              <a:gd name="connsiteX1-13" fmla="*/ 12195175 w 12195175"/>
              <a:gd name="connsiteY1-14" fmla="*/ 0 h 3686628"/>
              <a:gd name="connsiteX2-15" fmla="*/ 12195175 w 12195175"/>
              <a:gd name="connsiteY2-16" fmla="*/ 2060848 h 3686628"/>
              <a:gd name="connsiteX3-17" fmla="*/ 6081486 w 12195175"/>
              <a:gd name="connsiteY3-18" fmla="*/ 3686628 h 3686628"/>
              <a:gd name="connsiteX4-19" fmla="*/ 0 w 12195175"/>
              <a:gd name="connsiteY4-20" fmla="*/ 2060848 h 3686628"/>
              <a:gd name="connsiteX5-21" fmla="*/ 0 w 12195175"/>
              <a:gd name="connsiteY5-22" fmla="*/ 0 h 368662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5175" h="3686628">
                <a:moveTo>
                  <a:pt x="0" y="0"/>
                </a:moveTo>
                <a:lnTo>
                  <a:pt x="12195175" y="0"/>
                </a:lnTo>
                <a:lnTo>
                  <a:pt x="12195175" y="2060848"/>
                </a:lnTo>
                <a:lnTo>
                  <a:pt x="6081486" y="3686628"/>
                </a:lnTo>
                <a:lnTo>
                  <a:pt x="0" y="2060848"/>
                </a:lnTo>
                <a:lnTo>
                  <a:pt x="0" y="0"/>
                </a:lnTo>
                <a:close/>
              </a:path>
            </a:pathLst>
          </a:custGeom>
          <a:blipFill>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3" name="矩形 2"/>
          <p:cNvSpPr/>
          <p:nvPr/>
        </p:nvSpPr>
        <p:spPr>
          <a:xfrm>
            <a:off x="0" y="-20538"/>
            <a:ext cx="9144000" cy="1883229"/>
          </a:xfrm>
          <a:custGeom>
            <a:avLst/>
            <a:gdLst>
              <a:gd name="connsiteX0" fmla="*/ 0 w 12195175"/>
              <a:gd name="connsiteY0" fmla="*/ 0 h 908720"/>
              <a:gd name="connsiteX1" fmla="*/ 12195175 w 12195175"/>
              <a:gd name="connsiteY1" fmla="*/ 0 h 908720"/>
              <a:gd name="connsiteX2" fmla="*/ 12195175 w 12195175"/>
              <a:gd name="connsiteY2" fmla="*/ 908720 h 908720"/>
              <a:gd name="connsiteX3" fmla="*/ 0 w 12195175"/>
              <a:gd name="connsiteY3" fmla="*/ 908720 h 908720"/>
              <a:gd name="connsiteX4" fmla="*/ 0 w 12195175"/>
              <a:gd name="connsiteY4" fmla="*/ 0 h 908720"/>
              <a:gd name="connsiteX0-1" fmla="*/ 0 w 12195175"/>
              <a:gd name="connsiteY0-2" fmla="*/ 0 h 908720"/>
              <a:gd name="connsiteX1-3" fmla="*/ 12195175 w 12195175"/>
              <a:gd name="connsiteY1-4" fmla="*/ 0 h 908720"/>
              <a:gd name="connsiteX2-5" fmla="*/ 12195175 w 12195175"/>
              <a:gd name="connsiteY2-6" fmla="*/ 908720 h 908720"/>
              <a:gd name="connsiteX3-7" fmla="*/ 6096000 w 12195175"/>
              <a:gd name="connsiteY3-8" fmla="*/ 899886 h 908720"/>
              <a:gd name="connsiteX4-9" fmla="*/ 0 w 12195175"/>
              <a:gd name="connsiteY4-10" fmla="*/ 908720 h 908720"/>
              <a:gd name="connsiteX5" fmla="*/ 0 w 12195175"/>
              <a:gd name="connsiteY5" fmla="*/ 0 h 908720"/>
              <a:gd name="connsiteX0-11" fmla="*/ 0 w 12195175"/>
              <a:gd name="connsiteY0-12" fmla="*/ 0 h 2510972"/>
              <a:gd name="connsiteX1-13" fmla="*/ 12195175 w 12195175"/>
              <a:gd name="connsiteY1-14" fmla="*/ 0 h 2510972"/>
              <a:gd name="connsiteX2-15" fmla="*/ 12195175 w 12195175"/>
              <a:gd name="connsiteY2-16" fmla="*/ 908720 h 2510972"/>
              <a:gd name="connsiteX3-17" fmla="*/ 6052458 w 12195175"/>
              <a:gd name="connsiteY3-18" fmla="*/ 2510972 h 2510972"/>
              <a:gd name="connsiteX4-19" fmla="*/ 0 w 12195175"/>
              <a:gd name="connsiteY4-20" fmla="*/ 908720 h 2510972"/>
              <a:gd name="connsiteX5-21" fmla="*/ 0 w 12195175"/>
              <a:gd name="connsiteY5-22" fmla="*/ 0 h 25109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5175" h="2510972">
                <a:moveTo>
                  <a:pt x="0" y="0"/>
                </a:moveTo>
                <a:lnTo>
                  <a:pt x="12195175" y="0"/>
                </a:lnTo>
                <a:lnTo>
                  <a:pt x="12195175" y="908720"/>
                </a:lnTo>
                <a:lnTo>
                  <a:pt x="6052458" y="2510972"/>
                </a:lnTo>
                <a:lnTo>
                  <a:pt x="0" y="908720"/>
                </a:lnTo>
                <a:lnTo>
                  <a:pt x="0" y="0"/>
                </a:lnTo>
                <a:close/>
              </a:path>
            </a:pathLst>
          </a:custGeom>
          <a:solidFill>
            <a:schemeClr val="accent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矩形 4"/>
          <p:cNvSpPr/>
          <p:nvPr/>
        </p:nvSpPr>
        <p:spPr>
          <a:xfrm>
            <a:off x="0" y="4516339"/>
            <a:ext cx="9144000" cy="647699"/>
          </a:xfrm>
          <a:custGeom>
            <a:avLst/>
            <a:gdLst>
              <a:gd name="connsiteX0" fmla="*/ 0 w 12195175"/>
              <a:gd name="connsiteY0" fmla="*/ 0 h 404664"/>
              <a:gd name="connsiteX1" fmla="*/ 12195175 w 12195175"/>
              <a:gd name="connsiteY1" fmla="*/ 0 h 404664"/>
              <a:gd name="connsiteX2" fmla="*/ 12195175 w 12195175"/>
              <a:gd name="connsiteY2" fmla="*/ 404664 h 404664"/>
              <a:gd name="connsiteX3" fmla="*/ 0 w 12195175"/>
              <a:gd name="connsiteY3" fmla="*/ 404664 h 404664"/>
              <a:gd name="connsiteX4" fmla="*/ 0 w 12195175"/>
              <a:gd name="connsiteY4" fmla="*/ 0 h 404664"/>
              <a:gd name="connsiteX0-1" fmla="*/ 0 w 12195175"/>
              <a:gd name="connsiteY0-2" fmla="*/ 8993 h 413657"/>
              <a:gd name="connsiteX1-3" fmla="*/ 6096000 w 12195175"/>
              <a:gd name="connsiteY1-4" fmla="*/ 0 h 413657"/>
              <a:gd name="connsiteX2-5" fmla="*/ 12195175 w 12195175"/>
              <a:gd name="connsiteY2-6" fmla="*/ 8993 h 413657"/>
              <a:gd name="connsiteX3-7" fmla="*/ 12195175 w 12195175"/>
              <a:gd name="connsiteY3-8" fmla="*/ 413657 h 413657"/>
              <a:gd name="connsiteX4-9" fmla="*/ 0 w 12195175"/>
              <a:gd name="connsiteY4-10" fmla="*/ 413657 h 413657"/>
              <a:gd name="connsiteX5" fmla="*/ 0 w 12195175"/>
              <a:gd name="connsiteY5" fmla="*/ 8993 h 413657"/>
              <a:gd name="connsiteX0-11" fmla="*/ 0 w 12195175"/>
              <a:gd name="connsiteY0-12" fmla="*/ 458935 h 863599"/>
              <a:gd name="connsiteX1-13" fmla="*/ 6052457 w 12195175"/>
              <a:gd name="connsiteY1-14" fmla="*/ 0 h 863599"/>
              <a:gd name="connsiteX2-15" fmla="*/ 12195175 w 12195175"/>
              <a:gd name="connsiteY2-16" fmla="*/ 458935 h 863599"/>
              <a:gd name="connsiteX3-17" fmla="*/ 12195175 w 12195175"/>
              <a:gd name="connsiteY3-18" fmla="*/ 863599 h 863599"/>
              <a:gd name="connsiteX4-19" fmla="*/ 0 w 12195175"/>
              <a:gd name="connsiteY4-20" fmla="*/ 863599 h 863599"/>
              <a:gd name="connsiteX5-21" fmla="*/ 0 w 12195175"/>
              <a:gd name="connsiteY5-22" fmla="*/ 458935 h 86359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5175" h="863599">
                <a:moveTo>
                  <a:pt x="0" y="458935"/>
                </a:moveTo>
                <a:lnTo>
                  <a:pt x="6052457" y="0"/>
                </a:lnTo>
                <a:lnTo>
                  <a:pt x="12195175" y="458935"/>
                </a:lnTo>
                <a:lnTo>
                  <a:pt x="12195175" y="863599"/>
                </a:lnTo>
                <a:lnTo>
                  <a:pt x="0" y="863599"/>
                </a:lnTo>
                <a:lnTo>
                  <a:pt x="0" y="45893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 name="日期占位符 3"/>
          <p:cNvSpPr>
            <a:spLocks noGrp="1"/>
          </p:cNvSpPr>
          <p:nvPr>
            <p:ph type="dt" sz="half" idx="10"/>
          </p:nvPr>
        </p:nvSpPr>
        <p:spPr>
          <a:xfrm>
            <a:off x="628486" y="4767263"/>
            <a:ext cx="2056865" cy="273844"/>
          </a:xfrm>
          <a:prstGeom prst="rect">
            <a:avLst/>
          </a:prstGeom>
        </p:spPr>
        <p:txBody>
          <a:bodyPr/>
          <a:lstStyle/>
          <a:p>
            <a:fld id="{D997B5FA-0921-464F-AAE1-844C04324D75}" type="datetimeFigureOut">
              <a:rPr lang="zh-CN" altLang="en-US" smtClean="0"/>
              <a:t>2023/4/21</a:t>
            </a:fld>
            <a:endParaRPr lang="zh-CN" altLang="en-US" dirty="0"/>
          </a:p>
        </p:txBody>
      </p:sp>
      <p:sp>
        <p:nvSpPr>
          <p:cNvPr id="10" name="页脚占位符 4"/>
          <p:cNvSpPr>
            <a:spLocks noGrp="1"/>
          </p:cNvSpPr>
          <p:nvPr>
            <p:ph type="ftr" sz="quarter" idx="11"/>
          </p:nvPr>
        </p:nvSpPr>
        <p:spPr>
          <a:xfrm>
            <a:off x="3028162" y="4767263"/>
            <a:ext cx="3085297" cy="273844"/>
          </a:xfrm>
          <a:prstGeom prst="rect">
            <a:avLst/>
          </a:prstGeom>
        </p:spPr>
        <p:txBody>
          <a:bodyPr/>
          <a:lstStyle/>
          <a:p>
            <a:endParaRPr lang="zh-CN" altLang="en-US"/>
          </a:p>
        </p:txBody>
      </p:sp>
      <p:sp>
        <p:nvSpPr>
          <p:cNvPr id="11" name="灯片编号占位符 5"/>
          <p:cNvSpPr>
            <a:spLocks noGrp="1"/>
          </p:cNvSpPr>
          <p:nvPr>
            <p:ph type="sldNum" sz="quarter" idx="12"/>
          </p:nvPr>
        </p:nvSpPr>
        <p:spPr>
          <a:xfrm>
            <a:off x="6456268" y="4767263"/>
            <a:ext cx="2056865" cy="273844"/>
          </a:xfrm>
          <a:prstGeom prst="rect">
            <a:avLst/>
          </a:prstGeom>
        </p:spPr>
        <p:txBody>
          <a:bodyPr/>
          <a:lstStyle/>
          <a:p>
            <a:fld id="{565CE74E-AB26-4998-AD42-012C4C1AD076}" type="slidenum">
              <a:rPr lang="zh-CN" altLang="en-US" smtClean="0"/>
              <a:t>‹#›</a:t>
            </a:fld>
            <a:endParaRPr lang="zh-CN" altLang="en-US"/>
          </a:p>
        </p:txBody>
      </p:sp>
      <p:sp>
        <p:nvSpPr>
          <p:cNvPr id="7" name="标题 1"/>
          <p:cNvSpPr>
            <a:spLocks noGrp="1"/>
          </p:cNvSpPr>
          <p:nvPr>
            <p:ph type="ctrTitle"/>
          </p:nvPr>
        </p:nvSpPr>
        <p:spPr>
          <a:xfrm>
            <a:off x="1143893" y="2804139"/>
            <a:ext cx="6856214" cy="668450"/>
          </a:xfrm>
          <a:prstGeom prst="rect">
            <a:avLst/>
          </a:prstGeom>
        </p:spPr>
        <p:txBody>
          <a:bodyPr anchor="b">
            <a:normAutofit/>
          </a:bodyPr>
          <a:lstStyle>
            <a:lvl1pPr algn="ctr">
              <a:defRPr sz="3600" b="1">
                <a:solidFill>
                  <a:schemeClr val="accent1"/>
                </a:solidFill>
              </a:defRPr>
            </a:lvl1pPr>
          </a:lstStyle>
          <a:p>
            <a:r>
              <a:rPr lang="zh-CN" altLang="en-US" dirty="0"/>
              <a:t>单击此处编辑母版标题样式</a:t>
            </a:r>
          </a:p>
        </p:txBody>
      </p:sp>
      <p:sp>
        <p:nvSpPr>
          <p:cNvPr id="8" name="副标题 2"/>
          <p:cNvSpPr>
            <a:spLocks noGrp="1"/>
          </p:cNvSpPr>
          <p:nvPr>
            <p:ph type="subTitle" idx="1"/>
          </p:nvPr>
        </p:nvSpPr>
        <p:spPr>
          <a:xfrm>
            <a:off x="1143893" y="3506217"/>
            <a:ext cx="6856214" cy="469689"/>
          </a:xfrm>
          <a:prstGeom prst="rect">
            <a:avLst/>
          </a:prstGeom>
        </p:spPr>
        <p:txBody>
          <a:bodyPr>
            <a:normAutofit/>
          </a:bodyPr>
          <a:lstStyle>
            <a:lvl1pPr marL="0" indent="0" algn="ctr">
              <a:buNone/>
              <a:defRPr sz="1500" b="1">
                <a:solidFill>
                  <a:schemeClr val="accent1"/>
                </a:solidFill>
              </a:defRPr>
            </a:lvl1pPr>
            <a:lvl2pPr marL="342900" indent="0" algn="ctr">
              <a:buNone/>
              <a:defRPr sz="1500"/>
            </a:lvl2pPr>
            <a:lvl3pPr marL="685800" indent="0" algn="ctr">
              <a:buNone/>
              <a:defRPr sz="1400"/>
            </a:lvl3pPr>
            <a:lvl4pPr marL="1028065" indent="0" algn="ctr">
              <a:buNone/>
              <a:defRPr sz="1200"/>
            </a:lvl4pPr>
            <a:lvl5pPr marL="1370965" indent="0" algn="ctr">
              <a:buNone/>
              <a:defRPr sz="1200"/>
            </a:lvl5pPr>
            <a:lvl6pPr marL="1713865" indent="0" algn="ctr">
              <a:buNone/>
              <a:defRPr sz="1200"/>
            </a:lvl6pPr>
            <a:lvl7pPr marL="2056765" indent="0" algn="ctr">
              <a:buNone/>
              <a:defRPr sz="1200"/>
            </a:lvl7pPr>
            <a:lvl8pPr marL="2399665" indent="0" algn="ctr">
              <a:buNone/>
              <a:defRPr sz="1200"/>
            </a:lvl8pPr>
            <a:lvl9pPr marL="2742565" indent="0" algn="ctr">
              <a:buNone/>
              <a:defRPr sz="1200"/>
            </a:lvl9pPr>
          </a:lstStyle>
          <a:p>
            <a:r>
              <a:rPr lang="zh-CN" altLang="en-US" dirty="0"/>
              <a:t>单击此处编辑母版副标题样式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bldLvl="0" animBg="1"/>
      <p:bldP spid="14" grpId="0" bldLvl="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t>2023/4/21</a:t>
            </a:fld>
            <a:endParaRPr lang="zh-CN" altLang="en-US"/>
          </a:p>
        </p:txBody>
      </p:sp>
      <p:sp>
        <p:nvSpPr>
          <p:cNvPr id="4" name="页脚占位符 3"/>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628651" y="413659"/>
            <a:ext cx="7886700" cy="4169228"/>
          </a:xfrm>
          <a:prstGeom prst="rect">
            <a:avLst/>
          </a:prstGeo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pic>
        <p:nvPicPr>
          <p:cNvPr id="8" name="图片 7"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1" y="273845"/>
            <a:ext cx="7886700" cy="994172"/>
          </a:xfrm>
          <a:prstGeom prst="rect">
            <a:avLst/>
          </a:prstGeom>
        </p:spPr>
        <p:txBody>
          <a:bodyPr anchor="ctr" anchorCtr="0"/>
          <a:lstStyle/>
          <a:p>
            <a:r>
              <a:rPr lang="zh-CN" altLang="en-US" dirty="0"/>
              <a:t>单击此处编辑母版标题样式</a:t>
            </a:r>
          </a:p>
        </p:txBody>
      </p:sp>
      <p:sp>
        <p:nvSpPr>
          <p:cNvPr id="3" name="内容占位符 2"/>
          <p:cNvSpPr>
            <a:spLocks noGrp="1"/>
          </p:cNvSpPr>
          <p:nvPr>
            <p:ph idx="1"/>
          </p:nvPr>
        </p:nvSpPr>
        <p:spPr>
          <a:xfrm>
            <a:off x="628651" y="1369219"/>
            <a:ext cx="7886700" cy="3263504"/>
          </a:xfrm>
          <a:prstGeom prst="rect">
            <a:avLst/>
          </a:prstGeom>
        </p:spPr>
        <p:txBody>
          <a:bodyPr/>
          <a:lstStyle>
            <a:lvl1pPr>
              <a:defRPr sz="1800"/>
            </a:lvl1pPr>
            <a:lvl2pPr>
              <a:defRPr sz="1500"/>
            </a:lvl2pPr>
            <a:lvl3pPr>
              <a:defRPr sz="1400"/>
            </a:lvl3pPr>
            <a:lvl4pPr>
              <a:defRPr sz="1400"/>
            </a:lvl4pPr>
            <a:lvl5pPr>
              <a:defRPr sz="140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t>2023/4/21</a:t>
            </a:fld>
            <a:endParaRPr lang="zh-CN" altLang="en-US" dirty="0"/>
          </a:p>
        </p:txBody>
      </p:sp>
      <p:sp>
        <p:nvSpPr>
          <p:cNvPr id="5" name="页脚占位符 4"/>
          <p:cNvSpPr>
            <a:spLocks noGrp="1"/>
          </p:cNvSpPr>
          <p:nvPr>
            <p:ph type="ftr" sz="quarter" idx="11"/>
          </p:nvPr>
        </p:nvSpPr>
        <p:spPr>
          <a:xfrm>
            <a:off x="3028950" y="4767264"/>
            <a:ext cx="3086100" cy="273844"/>
          </a:xfrm>
          <a:prstGeom prst="rect">
            <a:avLst/>
          </a:prstGeom>
        </p:spPr>
        <p:txBody>
          <a:bodyPr/>
          <a:lstStyle/>
          <a:p>
            <a:endParaRPr lang="zh-CN" altLang="en-US" dirty="0"/>
          </a:p>
        </p:txBody>
      </p:sp>
      <p:sp>
        <p:nvSpPr>
          <p:cNvPr id="6" name="灯片编号占位符 5"/>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t>‹#›</a:t>
            </a:fld>
            <a:endParaRPr lang="zh-CN" altLang="en-US"/>
          </a:p>
        </p:txBody>
      </p:sp>
      <p:pic>
        <p:nvPicPr>
          <p:cNvPr id="8" name="图片 7"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1" y="1626645"/>
            <a:ext cx="9144001" cy="1890210"/>
          </a:xfrm>
          <a:prstGeom prst="rect">
            <a:avLst/>
          </a:prstGeom>
          <a:solidFill>
            <a:schemeClr val="accent1"/>
          </a:solidFill>
          <a:ln>
            <a:noFill/>
          </a:ln>
          <a:effectLst>
            <a:innerShdw blurRad="63500" dist="50800" dir="13500000">
              <a:schemeClr val="accent4">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8" name="Freeform 5"/>
          <p:cNvSpPr/>
          <p:nvPr/>
        </p:nvSpPr>
        <p:spPr bwMode="auto">
          <a:xfrm>
            <a:off x="1675413" y="2171437"/>
            <a:ext cx="887762" cy="80062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9525" cap="flat">
            <a:noFill/>
            <a:prstDash val="solid"/>
            <a:miter lim="800000"/>
          </a:ln>
          <a:effectLst>
            <a:innerShdw blurRad="63500" dist="50800" dir="13500000">
              <a:schemeClr val="accent4">
                <a:alpha val="50000"/>
              </a:schemeClr>
            </a:innerShdw>
          </a:effectLst>
        </p:spPr>
        <p:txBody>
          <a:bodyPr vert="horz" wrap="square" lIns="68562" tIns="34281" rIns="68562" bIns="34281" numCol="1" anchor="t" anchorCtr="0" compatLnSpc="1"/>
          <a:lstStyle/>
          <a:p>
            <a:endParaRPr lang="zh-CN" altLang="en-US"/>
          </a:p>
        </p:txBody>
      </p:sp>
      <p:sp>
        <p:nvSpPr>
          <p:cNvPr id="9" name="KSO_Shape"/>
          <p:cNvSpPr/>
          <p:nvPr/>
        </p:nvSpPr>
        <p:spPr bwMode="auto">
          <a:xfrm>
            <a:off x="1909226" y="2405200"/>
            <a:ext cx="439136" cy="333098"/>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accent1"/>
          </a:solidFill>
          <a:ln>
            <a:noFill/>
          </a:ln>
          <a:effectLst>
            <a:outerShdw blurRad="50800" dist="38100" dir="2700000" algn="tl" rotWithShape="0">
              <a:prstClr val="black">
                <a:alpha val="40000"/>
              </a:prstClr>
            </a:outerShdw>
          </a:effectLst>
        </p:spPr>
        <p:txBody>
          <a:bodyPr lIns="68580" tIns="34290" rIns="68580" bIns="34290"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charset="-122"/>
              <a:ea typeface="微软雅黑" panose="020B0503020204020204" charset="-122"/>
            </a:endParaRPr>
          </a:p>
        </p:txBody>
      </p:sp>
      <p:sp>
        <p:nvSpPr>
          <p:cNvPr id="2" name="标题 1"/>
          <p:cNvSpPr>
            <a:spLocks noGrp="1"/>
          </p:cNvSpPr>
          <p:nvPr>
            <p:ph type="title" hasCustomPrompt="1"/>
          </p:nvPr>
        </p:nvSpPr>
        <p:spPr>
          <a:xfrm>
            <a:off x="4572000" y="1923678"/>
            <a:ext cx="2699597" cy="731641"/>
          </a:xfrm>
          <a:prstGeom prst="rect">
            <a:avLst/>
          </a:prstGeom>
        </p:spPr>
        <p:txBody>
          <a:bodyPr anchor="b">
            <a:normAutofit/>
          </a:bodyPr>
          <a:lstStyle>
            <a:lvl1pPr algn="l">
              <a:defRPr sz="2400">
                <a:solidFill>
                  <a:schemeClr val="bg1"/>
                </a:solidFill>
              </a:defRPr>
            </a:lvl1pPr>
          </a:lstStyle>
          <a:p>
            <a:r>
              <a:rPr lang="zh-CN" altLang="en-US" dirty="0"/>
              <a:t>单击此处编辑标题</a:t>
            </a:r>
          </a:p>
        </p:txBody>
      </p:sp>
      <p:sp>
        <p:nvSpPr>
          <p:cNvPr id="3" name="文本占位符 2"/>
          <p:cNvSpPr>
            <a:spLocks noGrp="1"/>
          </p:cNvSpPr>
          <p:nvPr>
            <p:ph type="body" idx="1"/>
          </p:nvPr>
        </p:nvSpPr>
        <p:spPr>
          <a:xfrm>
            <a:off x="4572000" y="2688748"/>
            <a:ext cx="2699597" cy="801104"/>
          </a:xfrm>
          <a:prstGeom prst="rect">
            <a:avLst/>
          </a:prstGeom>
        </p:spPr>
        <p:txBody>
          <a:bodyPr>
            <a:normAutofit/>
          </a:bodyPr>
          <a:lstStyle>
            <a:lvl1pPr marL="0" indent="0" algn="l">
              <a:buNone/>
              <a:defRPr sz="1400">
                <a:solidFill>
                  <a:schemeClr val="bg1"/>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065" indent="0">
              <a:buNone/>
              <a:defRPr sz="1200">
                <a:solidFill>
                  <a:schemeClr val="tx1">
                    <a:tint val="75000"/>
                  </a:schemeClr>
                </a:solidFill>
              </a:defRPr>
            </a:lvl4pPr>
            <a:lvl5pPr marL="1370965" indent="0">
              <a:buNone/>
              <a:defRPr sz="1200">
                <a:solidFill>
                  <a:schemeClr val="tx1">
                    <a:tint val="75000"/>
                  </a:schemeClr>
                </a:solidFill>
              </a:defRPr>
            </a:lvl5pPr>
            <a:lvl6pPr marL="1713865" indent="0">
              <a:buNone/>
              <a:defRPr sz="1200">
                <a:solidFill>
                  <a:schemeClr val="tx1">
                    <a:tint val="75000"/>
                  </a:schemeClr>
                </a:solidFill>
              </a:defRPr>
            </a:lvl6pPr>
            <a:lvl7pPr marL="2056765" indent="0">
              <a:buNone/>
              <a:defRPr sz="1200">
                <a:solidFill>
                  <a:schemeClr val="tx1">
                    <a:tint val="75000"/>
                  </a:schemeClr>
                </a:solidFill>
              </a:defRPr>
            </a:lvl7pPr>
            <a:lvl8pPr marL="2399665" indent="0">
              <a:buNone/>
              <a:defRPr sz="1200">
                <a:solidFill>
                  <a:schemeClr val="tx1">
                    <a:tint val="75000"/>
                  </a:schemeClr>
                </a:solidFill>
              </a:defRPr>
            </a:lvl8pPr>
            <a:lvl9pPr marL="2742565" indent="0">
              <a:buNone/>
              <a:defRPr sz="12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t>2023/4/21</a:t>
            </a:fld>
            <a:endParaRPr lang="zh-CN" altLang="en-US"/>
          </a:p>
        </p:txBody>
      </p:sp>
      <p:sp>
        <p:nvSpPr>
          <p:cNvPr id="5" name="页脚占位符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1" y="273845"/>
            <a:ext cx="7886700" cy="994172"/>
          </a:xfrm>
          <a:prstGeom prst="rect">
            <a:avLst/>
          </a:prstGeom>
        </p:spPr>
        <p:txBody>
          <a:bodyPr anchor="ctr" anchorCtr="0"/>
          <a:lstStyle/>
          <a:p>
            <a:r>
              <a:rPr lang="zh-CN" altLang="en-US"/>
              <a:t>单击此处编辑母版标题样式</a:t>
            </a:r>
          </a:p>
        </p:txBody>
      </p:sp>
      <p:sp>
        <p:nvSpPr>
          <p:cNvPr id="3" name="内容占位符 2"/>
          <p:cNvSpPr>
            <a:spLocks noGrp="1"/>
          </p:cNvSpPr>
          <p:nvPr>
            <p:ph sz="half" idx="1"/>
          </p:nvPr>
        </p:nvSpPr>
        <p:spPr>
          <a:xfrm>
            <a:off x="628650" y="1369219"/>
            <a:ext cx="3886200" cy="3263504"/>
          </a:xfrm>
          <a:prstGeom prst="rect">
            <a:avLst/>
          </a:prstGeo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4629151" y="1369219"/>
            <a:ext cx="3886200" cy="3263504"/>
          </a:xfrm>
          <a:prstGeom prst="rect">
            <a:avLst/>
          </a:prstGeo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t>2023/4/21</a:t>
            </a:fld>
            <a:endParaRPr lang="zh-CN" altLang="en-US"/>
          </a:p>
        </p:txBody>
      </p:sp>
      <p:sp>
        <p:nvSpPr>
          <p:cNvPr id="6" name="页脚占位符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t>‹#›</a:t>
            </a:fld>
            <a:endParaRPr lang="zh-CN" altLang="en-US"/>
          </a:p>
        </p:txBody>
      </p:sp>
      <p:pic>
        <p:nvPicPr>
          <p:cNvPr id="9" name="图片 8"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5"/>
            <a:ext cx="7886700" cy="994172"/>
          </a:xfrm>
          <a:prstGeom prst="rect">
            <a:avLst/>
          </a:prstGeom>
        </p:spPr>
        <p:txBody>
          <a:bodyPr anchor="ctr" anchorCtr="0"/>
          <a:lstStyle/>
          <a:p>
            <a:r>
              <a:rPr lang="zh-CN" altLang="en-US"/>
              <a:t>单击此处编辑母版标题样式</a:t>
            </a:r>
          </a:p>
        </p:txBody>
      </p:sp>
      <p:sp>
        <p:nvSpPr>
          <p:cNvPr id="3" name="文本占位符 2"/>
          <p:cNvSpPr>
            <a:spLocks noGrp="1"/>
          </p:cNvSpPr>
          <p:nvPr>
            <p:ph type="body" idx="1"/>
          </p:nvPr>
        </p:nvSpPr>
        <p:spPr>
          <a:xfrm>
            <a:off x="629842" y="1308721"/>
            <a:ext cx="3868340" cy="617934"/>
          </a:xfrm>
          <a:prstGeom prst="rect">
            <a:avLst/>
          </a:prstGeom>
        </p:spPr>
        <p:txBody>
          <a:bodyPr anchor="b"/>
          <a:lstStyle>
            <a:lvl1pPr marL="0" indent="0">
              <a:buNone/>
              <a:defRPr sz="1800" b="1"/>
            </a:lvl1pPr>
            <a:lvl2pPr marL="342900" indent="0">
              <a:buNone/>
              <a:defRPr sz="1500" b="1"/>
            </a:lvl2pPr>
            <a:lvl3pPr marL="685800" indent="0">
              <a:buNone/>
              <a:defRPr sz="1400" b="1"/>
            </a:lvl3pPr>
            <a:lvl4pPr marL="1028065" indent="0">
              <a:buNone/>
              <a:defRPr sz="1200" b="1"/>
            </a:lvl4pPr>
            <a:lvl5pPr marL="1370965" indent="0">
              <a:buNone/>
              <a:defRPr sz="1200" b="1"/>
            </a:lvl5pPr>
            <a:lvl6pPr marL="1713865" indent="0">
              <a:buNone/>
              <a:defRPr sz="1200" b="1"/>
            </a:lvl6pPr>
            <a:lvl7pPr marL="2056765" indent="0">
              <a:buNone/>
              <a:defRPr sz="1200" b="1"/>
            </a:lvl7pPr>
            <a:lvl8pPr marL="2399665" indent="0">
              <a:buNone/>
              <a:defRPr sz="1200" b="1"/>
            </a:lvl8pPr>
            <a:lvl9pPr marL="2742565" indent="0">
              <a:buNone/>
              <a:defRPr sz="1200" b="1"/>
            </a:lvl9pPr>
          </a:lstStyle>
          <a:p>
            <a:pPr lvl="0"/>
            <a:r>
              <a:rPr lang="zh-CN" altLang="en-US" dirty="0"/>
              <a:t>单击此处编辑母版文本样式</a:t>
            </a:r>
          </a:p>
        </p:txBody>
      </p:sp>
      <p:sp>
        <p:nvSpPr>
          <p:cNvPr id="4" name="内容占位符 3"/>
          <p:cNvSpPr>
            <a:spLocks noGrp="1"/>
          </p:cNvSpPr>
          <p:nvPr>
            <p:ph sz="half" idx="2"/>
          </p:nvPr>
        </p:nvSpPr>
        <p:spPr>
          <a:xfrm>
            <a:off x="629842" y="1961707"/>
            <a:ext cx="3868340" cy="2680541"/>
          </a:xfrm>
          <a:prstGeom prst="rect">
            <a:avLst/>
          </a:prstGeo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4629150" y="1308721"/>
            <a:ext cx="3887391" cy="617934"/>
          </a:xfrm>
          <a:prstGeom prst="rect">
            <a:avLst/>
          </a:prstGeom>
        </p:spPr>
        <p:txBody>
          <a:bodyPr anchor="b"/>
          <a:lstStyle>
            <a:lvl1pPr marL="0" indent="0">
              <a:buNone/>
              <a:defRPr sz="1800" b="1"/>
            </a:lvl1pPr>
            <a:lvl2pPr marL="342900" indent="0">
              <a:buNone/>
              <a:defRPr sz="1500" b="1"/>
            </a:lvl2pPr>
            <a:lvl3pPr marL="685800" indent="0">
              <a:buNone/>
              <a:defRPr sz="1400" b="1"/>
            </a:lvl3pPr>
            <a:lvl4pPr marL="1028065" indent="0">
              <a:buNone/>
              <a:defRPr sz="1200" b="1"/>
            </a:lvl4pPr>
            <a:lvl5pPr marL="1370965" indent="0">
              <a:buNone/>
              <a:defRPr sz="1200" b="1"/>
            </a:lvl5pPr>
            <a:lvl6pPr marL="1713865" indent="0">
              <a:buNone/>
              <a:defRPr sz="1200" b="1"/>
            </a:lvl6pPr>
            <a:lvl7pPr marL="2056765" indent="0">
              <a:buNone/>
              <a:defRPr sz="1200" b="1"/>
            </a:lvl7pPr>
            <a:lvl8pPr marL="2399665" indent="0">
              <a:buNone/>
              <a:defRPr sz="1200" b="1"/>
            </a:lvl8pPr>
            <a:lvl9pPr marL="2742565" indent="0">
              <a:buNone/>
              <a:defRPr sz="1200" b="1"/>
            </a:lvl9pPr>
          </a:lstStyle>
          <a:p>
            <a:pPr lvl="0"/>
            <a:r>
              <a:rPr lang="zh-CN" altLang="en-US" dirty="0"/>
              <a:t>单击此处编辑母版文本样式</a:t>
            </a:r>
          </a:p>
        </p:txBody>
      </p:sp>
      <p:sp>
        <p:nvSpPr>
          <p:cNvPr id="6" name="内容占位符 5"/>
          <p:cNvSpPr>
            <a:spLocks noGrp="1"/>
          </p:cNvSpPr>
          <p:nvPr>
            <p:ph sz="quarter" idx="4"/>
          </p:nvPr>
        </p:nvSpPr>
        <p:spPr>
          <a:xfrm>
            <a:off x="4629150" y="1961707"/>
            <a:ext cx="3887391" cy="2680541"/>
          </a:xfrm>
          <a:prstGeom prst="rect">
            <a:avLst/>
          </a:prstGeo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t>2023/4/21</a:t>
            </a:fld>
            <a:endParaRPr lang="zh-CN" altLang="en-US"/>
          </a:p>
        </p:txBody>
      </p:sp>
      <p:sp>
        <p:nvSpPr>
          <p:cNvPr id="8" name="页脚占位符 7"/>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t>‹#›</a:t>
            </a:fld>
            <a:endParaRPr lang="zh-CN" altLang="en-US"/>
          </a:p>
        </p:txBody>
      </p:sp>
      <p:pic>
        <p:nvPicPr>
          <p:cNvPr id="10" name="图片 9" descr="省医新logo-圆形白边（2016）.png"/>
          <p:cNvPicPr>
            <a:picLocks noChangeAspect="1"/>
          </p:cNvPicPr>
          <p:nvPr userDrawn="1"/>
        </p:nvPicPr>
        <p:blipFill>
          <a:blip r:embed="rId2" cstate="print"/>
          <a:stretch>
            <a:fillRect/>
          </a:stretch>
        </p:blipFill>
        <p:spPr>
          <a:xfrm>
            <a:off x="228600" y="171450"/>
            <a:ext cx="714375" cy="714375"/>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p:nvSpPr>
        <p:spPr>
          <a:xfrm>
            <a:off x="4139293" y="1574904"/>
            <a:ext cx="5004707" cy="1609168"/>
          </a:xfrm>
          <a:prstGeom prst="rect">
            <a:avLst/>
          </a:prstGeom>
          <a:solidFill>
            <a:schemeClr val="accent2">
              <a:lumMod val="50000"/>
              <a:alpha val="1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矩形 6"/>
          <p:cNvSpPr/>
          <p:nvPr/>
        </p:nvSpPr>
        <p:spPr>
          <a:xfrm>
            <a:off x="0" y="5056026"/>
            <a:ext cx="9144000" cy="87474"/>
          </a:xfrm>
          <a:prstGeom prst="rect">
            <a:avLst/>
          </a:prstGeom>
          <a:gradFill>
            <a:gsLst>
              <a:gs pos="0">
                <a:schemeClr val="accent1">
                  <a:lumMod val="50000"/>
                </a:schemeClr>
              </a:gs>
              <a:gs pos="100000">
                <a:schemeClr val="accent1"/>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 name="标题 1"/>
          <p:cNvSpPr>
            <a:spLocks noGrp="1"/>
          </p:cNvSpPr>
          <p:nvPr>
            <p:ph type="title" hasCustomPrompt="1"/>
          </p:nvPr>
        </p:nvSpPr>
        <p:spPr>
          <a:xfrm>
            <a:off x="1872403" y="2193708"/>
            <a:ext cx="7180928" cy="1026114"/>
          </a:xfrm>
          <a:prstGeom prst="rect">
            <a:avLst/>
          </a:prstGeom>
        </p:spPr>
        <p:txBody>
          <a:bodyPr anchor="ctr" anchorCtr="0">
            <a:normAutofit/>
          </a:bodyPr>
          <a:lstStyle>
            <a:lvl1pPr algn="ctr">
              <a:defRPr sz="5000" b="1">
                <a:solidFill>
                  <a:schemeClr val="accent1"/>
                </a:solidFill>
              </a:defRPr>
            </a:lvl1pPr>
          </a:lstStyle>
          <a:p>
            <a:r>
              <a:rPr lang="zh-CN" altLang="en-US" dirty="0"/>
              <a:t>单击此处编辑标题</a:t>
            </a:r>
          </a:p>
        </p:txBody>
      </p:sp>
      <p:sp>
        <p:nvSpPr>
          <p:cNvPr id="3" name="日期占位符 2"/>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t>2023/4/21</a:t>
            </a:fld>
            <a:endParaRPr lang="zh-CN" altLang="en-US"/>
          </a:p>
        </p:txBody>
      </p:sp>
      <p:sp>
        <p:nvSpPr>
          <p:cNvPr id="4" name="页脚占位符 3"/>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t>‹#›</a:t>
            </a:fld>
            <a:endParaRPr lang="zh-CN" altLang="en-US"/>
          </a:p>
        </p:txBody>
      </p:sp>
      <p:pic>
        <p:nvPicPr>
          <p:cNvPr id="10" name="图片 9" descr="省医新logo-上下2019--.png"/>
          <p:cNvPicPr>
            <a:picLocks noChangeAspect="1"/>
          </p:cNvPicPr>
          <p:nvPr userDrawn="1"/>
        </p:nvPicPr>
        <p:blipFill>
          <a:blip r:embed="rId2" cstate="print"/>
          <a:stretch>
            <a:fillRect/>
          </a:stretch>
        </p:blipFill>
        <p:spPr>
          <a:xfrm>
            <a:off x="257175" y="322595"/>
            <a:ext cx="3829050" cy="51956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t>2023/4/21</a:t>
            </a:fld>
            <a:endParaRPr lang="zh-CN" altLang="en-US"/>
          </a:p>
        </p:txBody>
      </p:sp>
      <p:sp>
        <p:nvSpPr>
          <p:cNvPr id="3" name="页脚占位符 2"/>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t>‹#›</a:t>
            </a:fld>
            <a:endParaRPr lang="zh-CN" altLang="en-US"/>
          </a:p>
        </p:txBody>
      </p:sp>
      <p:pic>
        <p:nvPicPr>
          <p:cNvPr id="6" name="图片 5"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28650" y="535256"/>
            <a:ext cx="3511241" cy="1071121"/>
          </a:xfrm>
          <a:prstGeom prst="rect">
            <a:avLst/>
          </a:prstGeom>
        </p:spPr>
        <p:txBody>
          <a:bodyPr anchor="t" anchorCtr="0">
            <a:normAutofit/>
          </a:bodyPr>
          <a:lstStyle>
            <a:lvl1pPr>
              <a:defRPr sz="2700"/>
            </a:lvl1pPr>
          </a:lstStyle>
          <a:p>
            <a:r>
              <a:rPr lang="zh-CN" altLang="en-US" dirty="0"/>
              <a:t>单击此处编辑标题</a:t>
            </a:r>
          </a:p>
        </p:txBody>
      </p:sp>
      <p:sp>
        <p:nvSpPr>
          <p:cNvPr id="3" name="图片占位符 2"/>
          <p:cNvSpPr>
            <a:spLocks noGrp="1" noChangeAspect="1"/>
          </p:cNvSpPr>
          <p:nvPr>
            <p:ph type="pic" idx="1"/>
          </p:nvPr>
        </p:nvSpPr>
        <p:spPr>
          <a:xfrm>
            <a:off x="4231888" y="535255"/>
            <a:ext cx="4283912" cy="4052700"/>
          </a:xfrm>
          <a:prstGeom prst="rect">
            <a:avLst/>
          </a:prstGeom>
        </p:spPr>
        <p:txBody>
          <a:bodyPr/>
          <a:lstStyle>
            <a:lvl1pPr marL="0" indent="0">
              <a:buNone/>
              <a:defRPr sz="2400"/>
            </a:lvl1pPr>
            <a:lvl2pPr marL="342900" indent="0">
              <a:buNone/>
              <a:defRPr sz="2100"/>
            </a:lvl2pPr>
            <a:lvl3pPr marL="685800" indent="0">
              <a:buNone/>
              <a:defRPr sz="1800"/>
            </a:lvl3pPr>
            <a:lvl4pPr marL="1028065" indent="0">
              <a:buNone/>
              <a:defRPr sz="1500"/>
            </a:lvl4pPr>
            <a:lvl5pPr marL="1370965" indent="0">
              <a:buNone/>
              <a:defRPr sz="1500"/>
            </a:lvl5pPr>
            <a:lvl6pPr marL="1713865" indent="0">
              <a:buNone/>
              <a:defRPr sz="1500"/>
            </a:lvl6pPr>
            <a:lvl7pPr marL="2056765" indent="0">
              <a:buNone/>
              <a:defRPr sz="1500"/>
            </a:lvl7pPr>
            <a:lvl8pPr marL="2399665" indent="0">
              <a:buNone/>
              <a:defRPr sz="1500"/>
            </a:lvl8pPr>
            <a:lvl9pPr marL="2742565" indent="0">
              <a:buNone/>
              <a:defRPr sz="1500"/>
            </a:lvl9pPr>
          </a:lstStyle>
          <a:p>
            <a:endParaRPr lang="zh-CN" altLang="en-US" dirty="0"/>
          </a:p>
        </p:txBody>
      </p:sp>
      <p:sp>
        <p:nvSpPr>
          <p:cNvPr id="4" name="文本占位符 3"/>
          <p:cNvSpPr>
            <a:spLocks noGrp="1"/>
          </p:cNvSpPr>
          <p:nvPr>
            <p:ph type="body" sz="half" idx="2"/>
          </p:nvPr>
        </p:nvSpPr>
        <p:spPr>
          <a:xfrm>
            <a:off x="628650" y="1735405"/>
            <a:ext cx="3511241" cy="2858691"/>
          </a:xfrm>
          <a:prstGeom prst="rect">
            <a:avLst/>
          </a:prstGeom>
        </p:spPr>
        <p:txBody>
          <a:bodyPr>
            <a:normAutofit/>
          </a:bodyPr>
          <a:lstStyle>
            <a:lvl1pPr marL="0" indent="0">
              <a:buNone/>
              <a:defRPr sz="1400"/>
            </a:lvl1pPr>
            <a:lvl2pPr marL="342900" indent="0">
              <a:buNone/>
              <a:defRPr sz="1100"/>
            </a:lvl2pPr>
            <a:lvl3pPr marL="685800" indent="0">
              <a:buNone/>
              <a:defRPr sz="900"/>
            </a:lvl3pPr>
            <a:lvl4pPr marL="1028065" indent="0">
              <a:buNone/>
              <a:defRPr sz="800"/>
            </a:lvl4pPr>
            <a:lvl5pPr marL="1370965" indent="0">
              <a:buNone/>
              <a:defRPr sz="800"/>
            </a:lvl5pPr>
            <a:lvl6pPr marL="1713865" indent="0">
              <a:buNone/>
              <a:defRPr sz="800"/>
            </a:lvl6pPr>
            <a:lvl7pPr marL="2056765" indent="0">
              <a:buNone/>
              <a:defRPr sz="800"/>
            </a:lvl7pPr>
            <a:lvl8pPr marL="2399665" indent="0">
              <a:buNone/>
              <a:defRPr sz="800"/>
            </a:lvl8pPr>
            <a:lvl9pPr marL="2742565" indent="0">
              <a:buNone/>
              <a:defRPr sz="800"/>
            </a:lvl9pPr>
          </a:lstStyle>
          <a:p>
            <a:pPr lvl="0"/>
            <a:r>
              <a:rPr lang="zh-CN" altLang="en-US" dirty="0"/>
              <a:t>单击此处编辑母版文本样式</a:t>
            </a:r>
          </a:p>
        </p:txBody>
      </p:sp>
      <p:sp>
        <p:nvSpPr>
          <p:cNvPr id="5" name="日期占位符 4"/>
          <p:cNvSpPr>
            <a:spLocks noGrp="1"/>
          </p:cNvSpPr>
          <p:nvPr>
            <p:ph type="dt" sz="half" idx="10"/>
          </p:nvPr>
        </p:nvSpPr>
        <p:spPr>
          <a:xfrm>
            <a:off x="628650" y="4767264"/>
            <a:ext cx="2057400" cy="273844"/>
          </a:xfrm>
          <a:prstGeom prst="rect">
            <a:avLst/>
          </a:prstGeom>
        </p:spPr>
        <p:txBody>
          <a:bodyPr/>
          <a:lstStyle/>
          <a:p>
            <a:fld id="{9EFD9D74-47D9-4702-A33C-335B63B48DBF}" type="datetimeFigureOut">
              <a:rPr lang="zh-CN" altLang="en-US" smtClean="0"/>
              <a:t>2023/4/21</a:t>
            </a:fld>
            <a:endParaRPr lang="zh-CN" altLang="en-US" dirty="0"/>
          </a:p>
        </p:txBody>
      </p:sp>
      <p:sp>
        <p:nvSpPr>
          <p:cNvPr id="6" name="页脚占位符 5"/>
          <p:cNvSpPr>
            <a:spLocks noGrp="1"/>
          </p:cNvSpPr>
          <p:nvPr>
            <p:ph type="ftr" sz="quarter" idx="11"/>
          </p:nvPr>
        </p:nvSpPr>
        <p:spPr>
          <a:xfrm>
            <a:off x="3028950" y="4767264"/>
            <a:ext cx="3086100" cy="273844"/>
          </a:xfrm>
          <a:prstGeom prst="rect">
            <a:avLst/>
          </a:prstGeom>
        </p:spPr>
        <p:txBody>
          <a:bodyPr/>
          <a:lstStyle/>
          <a:p>
            <a:endParaRPr lang="zh-CN" altLang="en-US" dirty="0"/>
          </a:p>
        </p:txBody>
      </p:sp>
      <p:sp>
        <p:nvSpPr>
          <p:cNvPr id="7" name="灯片编号占位符 6"/>
          <p:cNvSpPr>
            <a:spLocks noGrp="1"/>
          </p:cNvSpPr>
          <p:nvPr>
            <p:ph type="sldNum" sz="quarter" idx="12"/>
          </p:nvPr>
        </p:nvSpPr>
        <p:spPr>
          <a:xfrm>
            <a:off x="6457951" y="4767264"/>
            <a:ext cx="2057400" cy="273844"/>
          </a:xfrm>
          <a:prstGeom prst="rect">
            <a:avLst/>
          </a:prstGeom>
        </p:spPr>
        <p:txBody>
          <a:bodyPr/>
          <a:lstStyle/>
          <a:p>
            <a:fld id="{FABC47A4-756D-490B-A52F-7D9E2C9FC05F}" type="slidenum">
              <a:rPr lang="zh-CN" altLang="en-US" smtClean="0"/>
              <a:t>‹#›</a:t>
            </a:fld>
            <a:endParaRPr lang="zh-CN" altLang="en-US"/>
          </a:p>
        </p:txBody>
      </p:sp>
      <p:pic>
        <p:nvPicPr>
          <p:cNvPr id="9" name="图片 8"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7833674" y="273844"/>
            <a:ext cx="681676" cy="4358879"/>
          </a:xfrm>
          <a:prstGeom prst="rect">
            <a:avLst/>
          </a:prstGeom>
        </p:spPr>
        <p:txBody>
          <a:bodyPr vert="eaVert">
            <a:normAutofit/>
          </a:bodyPr>
          <a:lstStyle>
            <a:lvl1pPr>
              <a:defRPr sz="3300"/>
            </a:lvl1pPr>
          </a:lstStyle>
          <a:p>
            <a:r>
              <a:rPr lang="zh-CN" altLang="en-US" dirty="0"/>
              <a:t>单击此处编辑标题</a:t>
            </a:r>
          </a:p>
        </p:txBody>
      </p:sp>
      <p:sp>
        <p:nvSpPr>
          <p:cNvPr id="3" name="竖排文字占位符 2"/>
          <p:cNvSpPr>
            <a:spLocks noGrp="1"/>
          </p:cNvSpPr>
          <p:nvPr>
            <p:ph type="body" orient="vert" idx="1"/>
          </p:nvPr>
        </p:nvSpPr>
        <p:spPr>
          <a:xfrm>
            <a:off x="628651" y="273844"/>
            <a:ext cx="7084832" cy="4358879"/>
          </a:xfrm>
          <a:prstGeom prst="rect">
            <a:avLst/>
          </a:prstGeo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t>2023/4/21</a:t>
            </a:fld>
            <a:endParaRPr lang="zh-CN" altLang="en-US"/>
          </a:p>
        </p:txBody>
      </p:sp>
      <p:sp>
        <p:nvSpPr>
          <p:cNvPr id="5" name="页脚占位符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7" name="标题占位符 1"/>
          <p:cNvSpPr>
            <a:spLocks noGrp="1"/>
          </p:cNvSpPr>
          <p:nvPr>
            <p:ph type="title"/>
            <p:custDataLst>
              <p:tags r:id="rId12"/>
            </p:custDataLst>
          </p:nvPr>
        </p:nvSpPr>
        <p:spPr>
          <a:xfrm>
            <a:off x="628486" y="273844"/>
            <a:ext cx="7884647" cy="994172"/>
          </a:xfrm>
          <a:prstGeom prst="rect">
            <a:avLst/>
          </a:prstGeom>
        </p:spPr>
        <p:txBody>
          <a:bodyPr vert="horz" lIns="68580" tIns="34290" rIns="68580" bIns="34290" rtlCol="0" anchor="ctr">
            <a:normAutofit/>
          </a:bodyPr>
          <a:lstStyle/>
          <a:p>
            <a:r>
              <a:rPr lang="zh-CN" altLang="en-US" dirty="0"/>
              <a:t>单击此处编辑母版标题样式</a:t>
            </a:r>
          </a:p>
        </p:txBody>
      </p:sp>
      <p:sp>
        <p:nvSpPr>
          <p:cNvPr id="8" name="文本占位符 2"/>
          <p:cNvSpPr>
            <a:spLocks noGrp="1"/>
          </p:cNvSpPr>
          <p:nvPr>
            <p:ph type="body" idx="1"/>
            <p:custDataLst>
              <p:tags r:id="rId13"/>
            </p:custDataLst>
          </p:nvPr>
        </p:nvSpPr>
        <p:spPr>
          <a:xfrm>
            <a:off x="628486" y="1369219"/>
            <a:ext cx="7884647" cy="3263504"/>
          </a:xfrm>
          <a:prstGeom prst="rect">
            <a:avLst/>
          </a:prstGeom>
        </p:spPr>
        <p:txBody>
          <a:bodyPr vert="horz" lIns="68580" tIns="34290" rIns="68580" bIns="3429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日期占位符 3"/>
          <p:cNvSpPr>
            <a:spLocks noGrp="1"/>
          </p:cNvSpPr>
          <p:nvPr>
            <p:ph type="dt" sz="half" idx="2"/>
          </p:nvPr>
        </p:nvSpPr>
        <p:spPr>
          <a:xfrm>
            <a:off x="628486" y="4767263"/>
            <a:ext cx="2056865" cy="273844"/>
          </a:xfrm>
          <a:prstGeom prst="rect">
            <a:avLst/>
          </a:prstGeom>
        </p:spPr>
        <p:txBody>
          <a:bodyPr vert="horz" lIns="68580" tIns="34290" rIns="68580" bIns="34290" rtlCol="0" anchor="ctr">
            <a:normAutofit/>
          </a:bodyPr>
          <a:lstStyle>
            <a:lvl1pPr algn="ctr">
              <a:defRPr sz="900">
                <a:solidFill>
                  <a:schemeClr val="bg1">
                    <a:lumMod val="50000"/>
                  </a:schemeClr>
                </a:solidFill>
                <a:latin typeface="黑体" panose="02010609060101010101" pitchFamily="49" charset="-122"/>
                <a:ea typeface="黑体" panose="02010609060101010101" pitchFamily="49" charset="-122"/>
              </a:defRPr>
            </a:lvl1pPr>
          </a:lstStyle>
          <a:p>
            <a:fld id="{D997B5FA-0921-464F-AAE1-844C04324D75}" type="datetimeFigureOut">
              <a:rPr lang="zh-CN" altLang="en-US" smtClean="0"/>
              <a:t>2023/4/21</a:t>
            </a:fld>
            <a:endParaRPr lang="zh-CN" altLang="en-US" dirty="0"/>
          </a:p>
        </p:txBody>
      </p:sp>
      <p:sp>
        <p:nvSpPr>
          <p:cNvPr id="10" name="页脚占位符 4"/>
          <p:cNvSpPr>
            <a:spLocks noGrp="1"/>
          </p:cNvSpPr>
          <p:nvPr>
            <p:ph type="ftr" sz="quarter" idx="3"/>
          </p:nvPr>
        </p:nvSpPr>
        <p:spPr>
          <a:xfrm>
            <a:off x="3028162" y="4767263"/>
            <a:ext cx="3085297" cy="273844"/>
          </a:xfrm>
          <a:prstGeom prst="rect">
            <a:avLst/>
          </a:prstGeom>
        </p:spPr>
        <p:txBody>
          <a:bodyPr vert="horz" lIns="68580" tIns="34290" rIns="68580" bIns="34290" rtlCol="0" anchor="ctr">
            <a:normAutofit/>
          </a:bodyPr>
          <a:lstStyle>
            <a:lvl1pPr algn="ctr">
              <a:defRPr sz="900">
                <a:solidFill>
                  <a:schemeClr val="bg1">
                    <a:lumMod val="50000"/>
                  </a:schemeClr>
                </a:solidFill>
                <a:latin typeface="黑体" panose="02010609060101010101" pitchFamily="49" charset="-122"/>
                <a:ea typeface="黑体" panose="02010609060101010101" pitchFamily="49" charset="-122"/>
              </a:defRPr>
            </a:lvl1pPr>
          </a:lstStyle>
          <a:p>
            <a:endParaRPr lang="zh-CN" altLang="en-US"/>
          </a:p>
        </p:txBody>
      </p:sp>
      <p:sp>
        <p:nvSpPr>
          <p:cNvPr id="11" name="灯片编号占位符 5"/>
          <p:cNvSpPr>
            <a:spLocks noGrp="1"/>
          </p:cNvSpPr>
          <p:nvPr>
            <p:ph type="sldNum" sz="quarter" idx="4"/>
          </p:nvPr>
        </p:nvSpPr>
        <p:spPr>
          <a:xfrm>
            <a:off x="6456268" y="4767263"/>
            <a:ext cx="2056865" cy="273844"/>
          </a:xfrm>
          <a:prstGeom prst="rect">
            <a:avLst/>
          </a:prstGeom>
        </p:spPr>
        <p:txBody>
          <a:bodyPr vert="horz" lIns="68580" tIns="34290" rIns="68580" bIns="34290" rtlCol="0" anchor="ctr">
            <a:normAutofit/>
          </a:bodyPr>
          <a:lstStyle>
            <a:lvl1pPr algn="ctr">
              <a:defRPr sz="900">
                <a:solidFill>
                  <a:schemeClr val="bg1">
                    <a:lumMod val="50000"/>
                  </a:schemeClr>
                </a:solidFill>
                <a:latin typeface="黑体" panose="02010609060101010101" pitchFamily="49" charset="-122"/>
                <a:ea typeface="黑体" panose="02010609060101010101" pitchFamily="49" charset="-122"/>
              </a:defRPr>
            </a:lvl1pPr>
          </a:lstStyle>
          <a:p>
            <a:fld id="{565CE74E-AB26-4998-AD42-012C4C1AD076}" type="slidenum">
              <a:rPr lang="zh-CN" altLang="en-US" smtClean="0"/>
              <a:t>‹#›</a:t>
            </a:fld>
            <a:endParaRPr lang="zh-CN" altLang="en-US"/>
          </a:p>
        </p:txBody>
      </p:sp>
      <p:sp>
        <p:nvSpPr>
          <p:cNvPr id="2" name="KSO_TEMPLATE" hidden="1"/>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685800" rtl="0" eaLnBrk="1" latinLnBrk="0" hangingPunct="1">
        <a:spcBef>
          <a:spcPct val="0"/>
        </a:spcBef>
        <a:buNone/>
        <a:defRPr sz="3300" kern="1200">
          <a:solidFill>
            <a:schemeClr val="tx1"/>
          </a:solidFill>
          <a:latin typeface="+mj-lt"/>
          <a:ea typeface="+mj-ea"/>
          <a:cs typeface="+mj-cs"/>
        </a:defRPr>
      </a:lvl1pPr>
    </p:titleStyle>
    <p:bodyStyle>
      <a:lvl1pPr marL="257175" indent="-25654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1pPr>
      <a:lvl2pPr marL="557530" indent="-21399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2pPr>
      <a:lvl3pPr marL="857250" indent="-170815"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3pPr>
      <a:lvl4pPr marL="1199515" indent="-170815"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1542415" indent="-170815"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18853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2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1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0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065" algn="l" defTabSz="685800" rtl="0" eaLnBrk="1" latinLnBrk="0" hangingPunct="1">
        <a:defRPr sz="1400" kern="1200">
          <a:solidFill>
            <a:schemeClr val="tx1"/>
          </a:solidFill>
          <a:latin typeface="+mn-lt"/>
          <a:ea typeface="+mn-ea"/>
          <a:cs typeface="+mn-cs"/>
        </a:defRPr>
      </a:lvl4pPr>
      <a:lvl5pPr marL="1370965" algn="l" defTabSz="685800" rtl="0" eaLnBrk="1" latinLnBrk="0" hangingPunct="1">
        <a:defRPr sz="1400" kern="1200">
          <a:solidFill>
            <a:schemeClr val="tx1"/>
          </a:solidFill>
          <a:latin typeface="+mn-lt"/>
          <a:ea typeface="+mn-ea"/>
          <a:cs typeface="+mn-cs"/>
        </a:defRPr>
      </a:lvl5pPr>
      <a:lvl6pPr marL="1713865" algn="l" defTabSz="685800" rtl="0" eaLnBrk="1" latinLnBrk="0" hangingPunct="1">
        <a:defRPr sz="1400" kern="1200">
          <a:solidFill>
            <a:schemeClr val="tx1"/>
          </a:solidFill>
          <a:latin typeface="+mn-lt"/>
          <a:ea typeface="+mn-ea"/>
          <a:cs typeface="+mn-cs"/>
        </a:defRPr>
      </a:lvl6pPr>
      <a:lvl7pPr marL="2056765" algn="l" defTabSz="685800" rtl="0" eaLnBrk="1" latinLnBrk="0" hangingPunct="1">
        <a:defRPr sz="1400" kern="1200">
          <a:solidFill>
            <a:schemeClr val="tx1"/>
          </a:solidFill>
          <a:latin typeface="+mn-lt"/>
          <a:ea typeface="+mn-ea"/>
          <a:cs typeface="+mn-cs"/>
        </a:defRPr>
      </a:lvl7pPr>
      <a:lvl8pPr marL="2399665" algn="l" defTabSz="685800" rtl="0" eaLnBrk="1" latinLnBrk="0" hangingPunct="1">
        <a:defRPr sz="1400" kern="1200">
          <a:solidFill>
            <a:schemeClr val="tx1"/>
          </a:solidFill>
          <a:latin typeface="+mn-lt"/>
          <a:ea typeface="+mn-ea"/>
          <a:cs typeface="+mn-cs"/>
        </a:defRPr>
      </a:lvl8pPr>
      <a:lvl9pPr marL="2742565"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2.xml"/><Relationship Id="rId13" Type="http://schemas.openxmlformats.org/officeDocument/2006/relationships/tags" Target="../tags/tag17.xml"/><Relationship Id="rId18" Type="http://schemas.openxmlformats.org/officeDocument/2006/relationships/tags" Target="../tags/tag22.xml"/><Relationship Id="rId3" Type="http://schemas.openxmlformats.org/officeDocument/2006/relationships/tags" Target="../tags/tag7.xml"/><Relationship Id="rId21" Type="http://schemas.openxmlformats.org/officeDocument/2006/relationships/image" Target="../media/image6.emf"/><Relationship Id="rId7" Type="http://schemas.openxmlformats.org/officeDocument/2006/relationships/tags" Target="../tags/tag11.xml"/><Relationship Id="rId12" Type="http://schemas.openxmlformats.org/officeDocument/2006/relationships/tags" Target="../tags/tag16.xml"/><Relationship Id="rId17" Type="http://schemas.openxmlformats.org/officeDocument/2006/relationships/tags" Target="../tags/tag21.xml"/><Relationship Id="rId2" Type="http://schemas.openxmlformats.org/officeDocument/2006/relationships/tags" Target="../tags/tag6.xml"/><Relationship Id="rId16" Type="http://schemas.openxmlformats.org/officeDocument/2006/relationships/tags" Target="../tags/tag20.xml"/><Relationship Id="rId20" Type="http://schemas.openxmlformats.org/officeDocument/2006/relationships/notesSlide" Target="../notesSlides/notesSlide1.xml"/><Relationship Id="rId1" Type="http://schemas.openxmlformats.org/officeDocument/2006/relationships/tags" Target="../tags/tag5.xml"/><Relationship Id="rId6" Type="http://schemas.openxmlformats.org/officeDocument/2006/relationships/tags" Target="../tags/tag10.xml"/><Relationship Id="rId11" Type="http://schemas.openxmlformats.org/officeDocument/2006/relationships/tags" Target="../tags/tag15.xml"/><Relationship Id="rId5" Type="http://schemas.openxmlformats.org/officeDocument/2006/relationships/tags" Target="../tags/tag9.xml"/><Relationship Id="rId15" Type="http://schemas.openxmlformats.org/officeDocument/2006/relationships/tags" Target="../tags/tag19.xml"/><Relationship Id="rId10" Type="http://schemas.openxmlformats.org/officeDocument/2006/relationships/tags" Target="../tags/tag14.xml"/><Relationship Id="rId19" Type="http://schemas.openxmlformats.org/officeDocument/2006/relationships/slideLayout" Target="../slideLayouts/slideLayout2.xml"/><Relationship Id="rId4" Type="http://schemas.openxmlformats.org/officeDocument/2006/relationships/tags" Target="../tags/tag8.xml"/><Relationship Id="rId9" Type="http://schemas.openxmlformats.org/officeDocument/2006/relationships/tags" Target="../tags/tag13.xml"/><Relationship Id="rId14" Type="http://schemas.openxmlformats.org/officeDocument/2006/relationships/tags" Target="../tags/tag18.xml"/><Relationship Id="rId22"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6" name="矩形 5"/>
          <p:cNvSpPr/>
          <p:nvPr>
            <p:custDataLst>
              <p:tags r:id="rId2"/>
            </p:custDataLst>
          </p:nvPr>
        </p:nvSpPr>
        <p:spPr>
          <a:xfrm>
            <a:off x="1227455" y="0"/>
            <a:ext cx="7916545" cy="931545"/>
          </a:xfrm>
          <a:prstGeom prst="rect">
            <a:avLst/>
          </a:prstGeom>
          <a:solidFill>
            <a:schemeClr val="accent6">
              <a:lumMod val="75000"/>
            </a:schemeClr>
          </a:solidFill>
          <a:ln>
            <a:noFill/>
          </a:ln>
        </p:spPr>
        <p:style>
          <a:lnRef idx="3">
            <a:schemeClr val="lt1"/>
          </a:lnRef>
          <a:fillRef idx="1">
            <a:schemeClr val="accent3"/>
          </a:fillRef>
          <a:effectRef idx="1">
            <a:schemeClr val="accent3"/>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417" name="文本框 21"/>
          <p:cNvSpPr txBox="1">
            <a:spLocks noChangeArrowheads="1"/>
          </p:cNvSpPr>
          <p:nvPr>
            <p:custDataLst>
              <p:tags r:id="rId3"/>
            </p:custDataLst>
          </p:nvPr>
        </p:nvSpPr>
        <p:spPr bwMode="auto">
          <a:xfrm>
            <a:off x="1327150" y="8890"/>
            <a:ext cx="1009650" cy="463550"/>
          </a:xfrm>
          <a:prstGeom prst="rect">
            <a:avLst/>
          </a:prstGeom>
          <a:noFill/>
          <a:ln w="9525">
            <a:noFill/>
            <a:miter lim="800000"/>
          </a:ln>
        </p:spPr>
        <p:txBody>
          <a:bodyPr>
            <a:noAutofit/>
            <a:scene3d>
              <a:camera prst="orthographicFront"/>
              <a:lightRig rig="threePt" dir="t"/>
            </a:scene3d>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2000" b="1" i="0" u="none" strike="noStrike" kern="1200" cap="none" spc="0" normalizeH="0" baseline="0" noProof="0" dirty="0">
                <a:ln/>
                <a:solidFill>
                  <a:schemeClr val="bg1"/>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n-cs"/>
              </a:rPr>
              <a:t>周海榆</a:t>
            </a:r>
            <a:endParaRPr kumimoji="0" lang="zh-CN" altLang="zh-CN" sz="2000" b="1" i="0" u="none" strike="noStrike" kern="1200" cap="none" spc="0" normalizeH="0" baseline="0" noProof="0" dirty="0">
              <a:ln/>
              <a:solidFill>
                <a:schemeClr val="bg1"/>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n-cs"/>
            </a:endParaRPr>
          </a:p>
        </p:txBody>
      </p:sp>
      <p:sp>
        <p:nvSpPr>
          <p:cNvPr id="23" name="文本框 22"/>
          <p:cNvSpPr txBox="1"/>
          <p:nvPr>
            <p:custDataLst>
              <p:tags r:id="rId4"/>
            </p:custDataLst>
          </p:nvPr>
        </p:nvSpPr>
        <p:spPr>
          <a:xfrm>
            <a:off x="2197795" y="10483"/>
            <a:ext cx="5251450" cy="307777"/>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120" normalizeH="0" baseline="0" noProof="0" dirty="0">
                <a:ln>
                  <a:noFill/>
                </a:ln>
                <a:solidFill>
                  <a:srgbClr val="FFFFFF"/>
                </a:solidFill>
                <a:effectLst/>
                <a:uLnTx/>
                <a:uFillTx/>
                <a:latin typeface="微软雅黑" panose="020B0503020204020204" charset="-122"/>
                <a:ea typeface="微软雅黑" panose="020B0503020204020204" charset="-122"/>
                <a:cs typeface="+mn-cs"/>
              </a:rPr>
              <a:t>主任医师、教授，博士生导师</a:t>
            </a:r>
          </a:p>
        </p:txBody>
      </p:sp>
      <p:sp>
        <p:nvSpPr>
          <p:cNvPr id="8" name="文本框 7"/>
          <p:cNvSpPr txBox="1"/>
          <p:nvPr>
            <p:custDataLst>
              <p:tags r:id="rId5"/>
            </p:custDataLst>
          </p:nvPr>
        </p:nvSpPr>
        <p:spPr>
          <a:xfrm>
            <a:off x="2218691" y="275800"/>
            <a:ext cx="6925310" cy="691087"/>
          </a:xfrm>
          <a:prstGeom prst="rect">
            <a:avLst/>
          </a:prstGeom>
          <a:noFill/>
        </p:spPr>
        <p:txBody>
          <a:bodyPr wrap="square">
            <a:spAutoFit/>
          </a:bodyPr>
          <a:lstStyle>
            <a:defPPr>
              <a:defRPr lang="zh-CN"/>
            </a:defPPr>
            <a:lvl1pPr fontAlgn="auto">
              <a:lnSpc>
                <a:spcPct val="150000"/>
              </a:lnSpc>
              <a:spcBef>
                <a:spcPts val="0"/>
              </a:spcBef>
              <a:spcAft>
                <a:spcPts val="0"/>
              </a:spcAft>
              <a:defRPr kumimoji="0" sz="900" b="1" i="0" u="none" strike="noStrike" cap="none" spc="120" normalizeH="0" baseline="0">
                <a:ln>
                  <a:noFill/>
                </a:ln>
                <a:solidFill>
                  <a:srgbClr val="FFFFFF"/>
                </a:solidFill>
                <a:effectLst/>
                <a:uLnTx/>
                <a:uFillTx/>
                <a:latin typeface="微软雅黑" panose="020B0503020204020204" charset="-122"/>
                <a:ea typeface="微软雅黑" panose="020B0503020204020204" charset="-122"/>
              </a:defRPr>
            </a:lvl1pPr>
          </a:lstStyle>
          <a:p>
            <a:r>
              <a:rPr lang="zh-CN" altLang="en-US" dirty="0"/>
              <a:t>广东省教育处副处长，广东省健康管理学会胸部肿瘤及肺结节管理专业委员会主任委员、广东省肺部肿瘤精准治疗联盟副主任委员、江西省肺癌质控中心名誉主任、江西省医学会医学信息学分会主任委员、江西省抗癌协会肿瘤人工智能专业委员会主任委员、美国胸外科医师协会</a:t>
            </a:r>
            <a:r>
              <a:rPr lang="en-US" altLang="zh-CN" dirty="0"/>
              <a:t>(STS)</a:t>
            </a:r>
            <a:r>
              <a:rPr lang="zh-CN" altLang="en-US" dirty="0"/>
              <a:t>国际会员</a:t>
            </a:r>
          </a:p>
        </p:txBody>
      </p:sp>
      <p:sp>
        <p:nvSpPr>
          <p:cNvPr id="17413" name="文本框 12"/>
          <p:cNvSpPr txBox="1">
            <a:spLocks noChangeArrowheads="1"/>
          </p:cNvSpPr>
          <p:nvPr>
            <p:custDataLst>
              <p:tags r:id="rId6"/>
            </p:custDataLst>
          </p:nvPr>
        </p:nvSpPr>
        <p:spPr bwMode="auto">
          <a:xfrm>
            <a:off x="0" y="3257669"/>
            <a:ext cx="1722831" cy="382547"/>
          </a:xfrm>
          <a:prstGeom prst="rect">
            <a:avLst/>
          </a:prstGeom>
          <a:noFill/>
          <a:ln w="9525">
            <a:noFill/>
            <a:miter lim="800000"/>
          </a:ln>
        </p:spPr>
        <p:txBody>
          <a:bodyPr wrap="square">
            <a:no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9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Tel: 137</a:t>
            </a:r>
            <a:r>
              <a:rPr lang="en-US" altLang="zh-CN" sz="900" dirty="0">
                <a:solidFill>
                  <a:prstClr val="black"/>
                </a:solidFill>
                <a:latin typeface="微软雅黑" pitchFamily="34" charset="-122"/>
                <a:ea typeface="微软雅黑" pitchFamily="34" charset="-122"/>
              </a:rPr>
              <a:t>10342002</a:t>
            </a:r>
            <a:br>
              <a:rPr lang="en-US" altLang="zh-CN" sz="900" dirty="0">
                <a:solidFill>
                  <a:prstClr val="black"/>
                </a:solidFill>
                <a:latin typeface="微软雅黑" pitchFamily="34" charset="-122"/>
                <a:ea typeface="微软雅黑" pitchFamily="34" charset="-122"/>
              </a:rPr>
            </a:br>
            <a:r>
              <a:rPr kumimoji="0" lang="en-US" altLang="zh-CN" sz="9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Email: lungcancer@163.com</a:t>
            </a:r>
            <a:endParaRPr kumimoji="0" lang="zh-CN" altLang="en-US"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pic>
        <p:nvPicPr>
          <p:cNvPr id="17411" name="图片 7"/>
          <p:cNvPicPr>
            <a:picLocks noChangeAspect="1"/>
          </p:cNvPicPr>
          <p:nvPr>
            <p:custDataLst>
              <p:tags r:id="rId7"/>
            </p:custDataLst>
          </p:nvPr>
        </p:nvPicPr>
        <p:blipFill>
          <a:blip r:embed="rId21" cstate="print"/>
          <a:srcRect t="3896" r="91544" b="3088"/>
          <a:stretch>
            <a:fillRect/>
          </a:stretch>
        </p:blipFill>
        <p:spPr bwMode="auto">
          <a:xfrm>
            <a:off x="1485341" y="997268"/>
            <a:ext cx="309562" cy="358775"/>
          </a:xfrm>
          <a:prstGeom prst="rect">
            <a:avLst/>
          </a:prstGeom>
          <a:solidFill>
            <a:schemeClr val="accent6">
              <a:lumMod val="75000"/>
            </a:schemeClr>
          </a:solidFill>
          <a:ln w="9525">
            <a:noFill/>
            <a:miter lim="800000"/>
            <a:headEnd/>
            <a:tailEnd/>
          </a:ln>
        </p:spPr>
      </p:pic>
      <p:sp>
        <p:nvSpPr>
          <p:cNvPr id="17412" name="文本框 11"/>
          <p:cNvSpPr txBox="1">
            <a:spLocks noChangeArrowheads="1"/>
          </p:cNvSpPr>
          <p:nvPr>
            <p:custDataLst>
              <p:tags r:id="rId8"/>
            </p:custDataLst>
          </p:nvPr>
        </p:nvSpPr>
        <p:spPr bwMode="auto">
          <a:xfrm>
            <a:off x="1740751" y="1370204"/>
            <a:ext cx="2289810" cy="553998"/>
          </a:xfrm>
          <a:prstGeom prst="rect">
            <a:avLst/>
          </a:prstGeom>
          <a:noFill/>
          <a:ln w="9525">
            <a:noFill/>
            <a:miter lim="800000"/>
          </a:ln>
        </p:spPr>
        <p:txBody>
          <a:bodyPr wrap="square">
            <a:spAutoFit/>
          </a:bodyPr>
          <a:lstStyle/>
          <a:p>
            <a:pPr lvl="0" eaLnBrk="1" hangingPunct="1">
              <a:lnSpc>
                <a:spcPct val="150000"/>
              </a:lnSpc>
              <a:defRPr/>
            </a:pPr>
            <a:r>
              <a:rPr lang="zh-CN" altLang="en-US" sz="1200" dirty="0">
                <a:solidFill>
                  <a:prstClr val="black"/>
                </a:solidFill>
                <a:latin typeface="微软雅黑" panose="020B0503020204020204" charset="-122"/>
                <a:ea typeface="微软雅黑" panose="020B0503020204020204" charset="-122"/>
                <a:sym typeface="+mn-ea"/>
              </a:rPr>
              <a:t>临床医学</a:t>
            </a:r>
            <a:r>
              <a:rPr lang="zh-CN" altLang="en-US" sz="1200" dirty="0">
                <a:solidFill>
                  <a:prstClr val="black"/>
                </a:solidFill>
                <a:latin typeface="微软雅黑" panose="020B0503020204020204" charset="-122"/>
                <a:ea typeface="微软雅黑" panose="020B0503020204020204" charset="-122"/>
              </a:rPr>
              <a:t>学术型硕士：</a:t>
            </a:r>
            <a:r>
              <a:rPr lang="en-US" altLang="zh-CN" sz="1200" dirty="0">
                <a:solidFill>
                  <a:prstClr val="black"/>
                </a:solidFill>
                <a:latin typeface="微软雅黑" panose="020B0503020204020204" charset="-122"/>
                <a:ea typeface="微软雅黑" panose="020B0503020204020204" charset="-122"/>
              </a:rPr>
              <a:t>1</a:t>
            </a:r>
            <a:r>
              <a:rPr lang="zh-CN" altLang="en-US" sz="1200" dirty="0">
                <a:solidFill>
                  <a:prstClr val="black"/>
                </a:solidFill>
                <a:latin typeface="微软雅黑" panose="020B0503020204020204" charset="-122"/>
                <a:ea typeface="微软雅黑" panose="020B0503020204020204" charset="-122"/>
              </a:rPr>
              <a:t>名</a:t>
            </a:r>
            <a:endParaRPr lang="en-US" altLang="zh-CN" sz="1200" dirty="0">
              <a:solidFill>
                <a:prstClr val="black"/>
              </a:solidFill>
              <a:latin typeface="微软雅黑" panose="020B0503020204020204" charset="-122"/>
              <a:ea typeface="微软雅黑" panose="020B0503020204020204" charset="-122"/>
            </a:endParaRPr>
          </a:p>
          <a:p>
            <a:pPr lvl="0" eaLnBrk="1" hangingPunct="1">
              <a:defRPr/>
            </a:pPr>
            <a:endParaRPr lang="en-US" altLang="zh-CN" sz="1200" dirty="0">
              <a:solidFill>
                <a:prstClr val="black"/>
              </a:solidFill>
              <a:latin typeface="微软雅黑" panose="020B0503020204020204" charset="-122"/>
              <a:ea typeface="微软雅黑" panose="020B0503020204020204" charset="-122"/>
            </a:endParaRPr>
          </a:p>
        </p:txBody>
      </p:sp>
      <p:sp>
        <p:nvSpPr>
          <p:cNvPr id="17421" name="文本框 17"/>
          <p:cNvSpPr txBox="1">
            <a:spLocks noChangeArrowheads="1"/>
          </p:cNvSpPr>
          <p:nvPr>
            <p:custDataLst>
              <p:tags r:id="rId9"/>
            </p:custDataLst>
          </p:nvPr>
        </p:nvSpPr>
        <p:spPr bwMode="auto">
          <a:xfrm>
            <a:off x="1722831" y="1025208"/>
            <a:ext cx="3187910" cy="306705"/>
          </a:xfrm>
          <a:prstGeom prst="rect">
            <a:avLst/>
          </a:prstGeom>
          <a:noFill/>
          <a:ln w="9525">
            <a:noFill/>
            <a:miter lim="800000"/>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2023</a:t>
            </a:r>
            <a:r>
              <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年</a:t>
            </a:r>
            <a:r>
              <a:rPr kumimoji="0" lang="zh-CN" altLang="en-US"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招生计划</a:t>
            </a:r>
            <a:endParaRPr kumimoji="0" lang="zh-CN" altLang="en-US" sz="1400" b="1"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mn-cs"/>
            </a:endParaRPr>
          </a:p>
        </p:txBody>
      </p:sp>
      <p:sp>
        <p:nvSpPr>
          <p:cNvPr id="11" name="文本框 21"/>
          <p:cNvSpPr txBox="1">
            <a:spLocks noChangeArrowheads="1"/>
          </p:cNvSpPr>
          <p:nvPr>
            <p:custDataLst>
              <p:tags r:id="rId10"/>
            </p:custDataLst>
          </p:nvPr>
        </p:nvSpPr>
        <p:spPr bwMode="auto">
          <a:xfrm>
            <a:off x="5273040" y="-8890"/>
            <a:ext cx="3771265" cy="275590"/>
          </a:xfrm>
          <a:prstGeom prst="rect">
            <a:avLst/>
          </a:prstGeom>
          <a:noFill/>
          <a:ln w="9525">
            <a:noFill/>
            <a:miter lim="800000"/>
          </a:ln>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招生单位：广东省心血管病研究所</a:t>
            </a:r>
            <a:r>
              <a:rPr kumimoji="0" lang="en-US"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      </a:t>
            </a:r>
            <a:r>
              <a:rPr kumimoji="0" lang="zh-CN"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招生代码：</a:t>
            </a:r>
            <a:r>
              <a:rPr kumimoji="0" lang="en-US"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88911</a:t>
            </a:r>
          </a:p>
        </p:txBody>
      </p:sp>
      <p:pic>
        <p:nvPicPr>
          <p:cNvPr id="17422" name="图片 24"/>
          <p:cNvPicPr>
            <a:picLocks noChangeAspect="1"/>
          </p:cNvPicPr>
          <p:nvPr>
            <p:custDataLst>
              <p:tags r:id="rId11"/>
            </p:custDataLst>
          </p:nvPr>
        </p:nvPicPr>
        <p:blipFill>
          <a:blip r:embed="rId21" cstate="print"/>
          <a:srcRect t="3896" r="91544" b="3088"/>
          <a:stretch>
            <a:fillRect/>
          </a:stretch>
        </p:blipFill>
        <p:spPr bwMode="auto">
          <a:xfrm>
            <a:off x="1484645" y="1789583"/>
            <a:ext cx="309562" cy="358775"/>
          </a:xfrm>
          <a:prstGeom prst="rect">
            <a:avLst/>
          </a:prstGeom>
          <a:noFill/>
          <a:ln w="9525">
            <a:noFill/>
            <a:miter lim="800000"/>
            <a:headEnd/>
            <a:tailEnd/>
          </a:ln>
        </p:spPr>
      </p:pic>
      <p:sp>
        <p:nvSpPr>
          <p:cNvPr id="17423" name="文本框 25"/>
          <p:cNvSpPr txBox="1">
            <a:spLocks noChangeArrowheads="1"/>
          </p:cNvSpPr>
          <p:nvPr>
            <p:custDataLst>
              <p:tags r:id="rId12"/>
            </p:custDataLst>
          </p:nvPr>
        </p:nvSpPr>
        <p:spPr bwMode="auto">
          <a:xfrm>
            <a:off x="1752599" y="1801091"/>
            <a:ext cx="1441420" cy="307777"/>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教育及工作经历</a:t>
            </a:r>
          </a:p>
        </p:txBody>
      </p:sp>
      <p:sp>
        <p:nvSpPr>
          <p:cNvPr id="12" name="文本框 11"/>
          <p:cNvSpPr txBox="1">
            <a:spLocks noChangeArrowheads="1"/>
          </p:cNvSpPr>
          <p:nvPr>
            <p:custDataLst>
              <p:tags r:id="rId13"/>
            </p:custDataLst>
          </p:nvPr>
        </p:nvSpPr>
        <p:spPr bwMode="auto">
          <a:xfrm>
            <a:off x="1676269" y="2107170"/>
            <a:ext cx="3281034" cy="2142638"/>
          </a:xfrm>
          <a:prstGeom prst="rect">
            <a:avLst/>
          </a:prstGeom>
          <a:noFill/>
          <a:ln w="9525">
            <a:noFill/>
            <a:miter lim="800000"/>
          </a:ln>
        </p:spPr>
        <p:txBody>
          <a:bodyPr wrap="square">
            <a:spAutoFit/>
          </a:bodyPr>
          <a:lstStyle>
            <a:defPPr>
              <a:defRPr lang="zh-CN"/>
            </a:defPPr>
            <a:lvl1pPr lvl="0" fontAlgn="base">
              <a:lnSpc>
                <a:spcPct val="150000"/>
              </a:lnSpc>
              <a:spcBef>
                <a:spcPct val="0"/>
              </a:spcBef>
              <a:spcAft>
                <a:spcPct val="0"/>
              </a:spcAft>
              <a:defRPr sz="1200">
                <a:solidFill>
                  <a:prstClr val="black"/>
                </a:solidFill>
                <a:latin typeface="微软雅黑" pitchFamily="34" charset="-122"/>
                <a:ea typeface="微软雅黑" pitchFamily="34" charset="-122"/>
              </a:defRPr>
            </a:lvl1pPr>
            <a:lvl2pPr marL="457200" eaLnBrk="0" fontAlgn="base" hangingPunct="0">
              <a:spcBef>
                <a:spcPct val="0"/>
              </a:spcBef>
              <a:spcAft>
                <a:spcPct val="0"/>
              </a:spcAft>
              <a:defRPr>
                <a:latin typeface="Calibri" panose="020F0502020204030204" pitchFamily="34" charset="0"/>
                <a:ea typeface="宋体" panose="02010600030101010101" pitchFamily="2" charset="-122"/>
              </a:defRPr>
            </a:lvl2pPr>
            <a:lvl3pPr marL="914400" eaLnBrk="0" fontAlgn="base" hangingPunct="0">
              <a:spcBef>
                <a:spcPct val="0"/>
              </a:spcBef>
              <a:spcAft>
                <a:spcPct val="0"/>
              </a:spcAft>
              <a:defRPr>
                <a:latin typeface="Calibri" panose="020F0502020204030204" pitchFamily="34" charset="0"/>
                <a:ea typeface="宋体" panose="02010600030101010101" pitchFamily="2" charset="-122"/>
              </a:defRPr>
            </a:lvl3pPr>
            <a:lvl4pPr marL="1371600" eaLnBrk="0" fontAlgn="base" hangingPunct="0">
              <a:spcBef>
                <a:spcPct val="0"/>
              </a:spcBef>
              <a:spcAft>
                <a:spcPct val="0"/>
              </a:spcAft>
              <a:defRPr>
                <a:latin typeface="Calibri" panose="020F0502020204030204" pitchFamily="34" charset="0"/>
                <a:ea typeface="宋体" panose="02010600030101010101" pitchFamily="2" charset="-122"/>
              </a:defRPr>
            </a:lvl4pPr>
            <a:lvl5pPr marL="1828800" eaLnBrk="0" fontAlgn="base" hangingPunct="0">
              <a:spcBef>
                <a:spcPct val="0"/>
              </a:spcBef>
              <a:spcAft>
                <a:spcPct val="0"/>
              </a:spcAft>
              <a:defRPr>
                <a:latin typeface="Calibri" panose="020F0502020204030204" pitchFamily="34" charset="0"/>
                <a:ea typeface="宋体" panose="02010600030101010101" pitchFamily="2" charset="-122"/>
              </a:defRPr>
            </a:lvl5pPr>
            <a:lvl6pPr marL="2286000" defTabSz="914400">
              <a:defRPr>
                <a:latin typeface="Calibri" panose="020F0502020204030204" pitchFamily="34" charset="0"/>
                <a:ea typeface="宋体" panose="02010600030101010101" pitchFamily="2" charset="-122"/>
              </a:defRPr>
            </a:lvl6pPr>
            <a:lvl7pPr marL="2743200" defTabSz="914400">
              <a:defRPr>
                <a:latin typeface="Calibri" panose="020F0502020204030204" pitchFamily="34" charset="0"/>
                <a:ea typeface="宋体" panose="02010600030101010101" pitchFamily="2" charset="-122"/>
              </a:defRPr>
            </a:lvl7pPr>
            <a:lvl8pPr marL="3200400" defTabSz="914400">
              <a:defRPr>
                <a:latin typeface="Calibri" panose="020F0502020204030204" pitchFamily="34" charset="0"/>
                <a:ea typeface="宋体" panose="02010600030101010101" pitchFamily="2" charset="-122"/>
              </a:defRPr>
            </a:lvl8pPr>
            <a:lvl9pPr marL="3657600" defTabSz="914400">
              <a:defRPr>
                <a:latin typeface="Calibri" panose="020F0502020204030204" pitchFamily="34" charset="0"/>
                <a:ea typeface="宋体" panose="02010600030101010101" pitchFamily="2" charset="-122"/>
              </a:defRPr>
            </a:lvl9pPr>
          </a:lstStyle>
          <a:p>
            <a:r>
              <a:rPr lang="en-US" altLang="zh-CN" sz="1000" dirty="0"/>
              <a:t>1996.09-2001.06  </a:t>
            </a:r>
            <a:r>
              <a:rPr lang="zh-CN" altLang="zh-CN" sz="1000" dirty="0"/>
              <a:t>中山医科大学</a:t>
            </a:r>
            <a:r>
              <a:rPr lang="en-US" altLang="zh-CN" sz="1000" dirty="0"/>
              <a:t>  </a:t>
            </a:r>
            <a:r>
              <a:rPr lang="zh-CN" altLang="zh-CN" sz="1000" dirty="0"/>
              <a:t>学士学位</a:t>
            </a:r>
            <a:endParaRPr lang="en-US" altLang="zh-CN" sz="1000" dirty="0"/>
          </a:p>
          <a:p>
            <a:r>
              <a:rPr lang="en-US" altLang="zh-CN" sz="1000" dirty="0"/>
              <a:t>2001.07-2007.12  </a:t>
            </a:r>
            <a:r>
              <a:rPr lang="zh-CN" altLang="en-US" sz="1000" dirty="0"/>
              <a:t>广东省人民医院胸外科  住院医师</a:t>
            </a:r>
            <a:endParaRPr lang="zh-CN" altLang="zh-CN" sz="1000" dirty="0"/>
          </a:p>
          <a:p>
            <a:r>
              <a:rPr lang="en-US" altLang="zh-CN" sz="1000" dirty="0"/>
              <a:t>2007.09-2010.06  </a:t>
            </a:r>
            <a:r>
              <a:rPr lang="zh-CN" altLang="zh-CN" sz="1000" dirty="0"/>
              <a:t>广东省心血管病研究所</a:t>
            </a:r>
            <a:r>
              <a:rPr lang="en-US" altLang="zh-CN" sz="1000" dirty="0"/>
              <a:t>  </a:t>
            </a:r>
            <a:r>
              <a:rPr lang="zh-CN" altLang="zh-CN" sz="1000" dirty="0"/>
              <a:t>硕士学位</a:t>
            </a:r>
          </a:p>
          <a:p>
            <a:r>
              <a:rPr lang="en-US" altLang="zh-CN" sz="1000" dirty="0"/>
              <a:t>2010.07-2017.06  </a:t>
            </a:r>
            <a:r>
              <a:rPr lang="zh-CN" altLang="zh-CN" sz="1000" dirty="0"/>
              <a:t>南方医科大学</a:t>
            </a:r>
            <a:r>
              <a:rPr lang="en-US" altLang="zh-CN" sz="1000" dirty="0"/>
              <a:t>  </a:t>
            </a:r>
            <a:r>
              <a:rPr lang="zh-CN" altLang="zh-CN" sz="1000" dirty="0"/>
              <a:t>博士学位</a:t>
            </a:r>
            <a:endParaRPr lang="en-US" altLang="zh-CN" sz="1000" dirty="0"/>
          </a:p>
          <a:p>
            <a:r>
              <a:rPr lang="en-US" altLang="zh-CN" sz="1000" dirty="0"/>
              <a:t>2008.01-2015.12  </a:t>
            </a:r>
            <a:r>
              <a:rPr lang="zh-CN" altLang="en-US" sz="1000" dirty="0"/>
              <a:t>广东省人民医院胸外科  主治医师</a:t>
            </a:r>
            <a:endParaRPr lang="en-US" altLang="zh-CN" sz="1000" dirty="0"/>
          </a:p>
          <a:p>
            <a:r>
              <a:rPr lang="en-US" altLang="zh-CN" sz="1000" dirty="0"/>
              <a:t>2016.01-2021.02  </a:t>
            </a:r>
            <a:r>
              <a:rPr lang="zh-CN" altLang="en-US" sz="1000" dirty="0"/>
              <a:t>广东省人民医院胸外科  副主任医师 </a:t>
            </a:r>
            <a:endParaRPr lang="en-US" altLang="zh-CN" sz="1000" dirty="0"/>
          </a:p>
          <a:p>
            <a:r>
              <a:rPr lang="en-US" altLang="zh-CN" sz="1000" dirty="0"/>
              <a:t>2021.01-2022.01</a:t>
            </a:r>
            <a:r>
              <a:rPr lang="zh-CN" altLang="en-US" sz="1000" dirty="0"/>
              <a:t>  江西省肿瘤医院（挂职） 副院长</a:t>
            </a:r>
            <a:endParaRPr lang="en-US" altLang="zh-CN" sz="1000" dirty="0"/>
          </a:p>
          <a:p>
            <a:r>
              <a:rPr lang="en-US" altLang="zh-CN" sz="1000" dirty="0"/>
              <a:t>                             </a:t>
            </a:r>
            <a:r>
              <a:rPr lang="zh-CN" altLang="en-US" sz="1000" dirty="0"/>
              <a:t>江西省肺癌研究所所长</a:t>
            </a:r>
            <a:endParaRPr lang="en-US" altLang="zh-CN" sz="1000" dirty="0"/>
          </a:p>
          <a:p>
            <a:r>
              <a:rPr lang="en-US" altLang="zh-CN" sz="1000" dirty="0"/>
              <a:t>2021.02-</a:t>
            </a:r>
            <a:r>
              <a:rPr lang="zh-CN" altLang="en-US" sz="1000" dirty="0"/>
              <a:t>至今 </a:t>
            </a:r>
            <a:r>
              <a:rPr lang="en-US" altLang="zh-CN" sz="1000" dirty="0"/>
              <a:t> </a:t>
            </a:r>
            <a:r>
              <a:rPr lang="zh-CN" altLang="en-US" sz="1000" dirty="0"/>
              <a:t>广东省人民医院胸外科  主任医师</a:t>
            </a:r>
            <a:endParaRPr lang="en-US" altLang="zh-CN" sz="1000" dirty="0"/>
          </a:p>
        </p:txBody>
      </p:sp>
      <p:pic>
        <p:nvPicPr>
          <p:cNvPr id="13" name="图片 24"/>
          <p:cNvPicPr>
            <a:picLocks noChangeAspect="1"/>
          </p:cNvPicPr>
          <p:nvPr>
            <p:custDataLst>
              <p:tags r:id="rId14"/>
            </p:custDataLst>
          </p:nvPr>
        </p:nvPicPr>
        <p:blipFill>
          <a:blip r:embed="rId21" cstate="print"/>
          <a:srcRect t="3896" r="91544" b="3088"/>
          <a:stretch>
            <a:fillRect/>
          </a:stretch>
        </p:blipFill>
        <p:spPr bwMode="auto">
          <a:xfrm>
            <a:off x="1526253" y="4242616"/>
            <a:ext cx="309562" cy="358775"/>
          </a:xfrm>
          <a:prstGeom prst="rect">
            <a:avLst/>
          </a:prstGeom>
          <a:noFill/>
          <a:ln w="9525">
            <a:noFill/>
            <a:miter lim="800000"/>
            <a:headEnd/>
            <a:tailEnd/>
          </a:ln>
        </p:spPr>
      </p:pic>
      <p:sp>
        <p:nvSpPr>
          <p:cNvPr id="14" name="文本框 25"/>
          <p:cNvSpPr txBox="1">
            <a:spLocks noChangeArrowheads="1"/>
          </p:cNvSpPr>
          <p:nvPr>
            <p:custDataLst>
              <p:tags r:id="rId15"/>
            </p:custDataLst>
          </p:nvPr>
        </p:nvSpPr>
        <p:spPr bwMode="auto">
          <a:xfrm>
            <a:off x="1794207" y="4254124"/>
            <a:ext cx="894080" cy="30670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招生要求</a:t>
            </a:r>
          </a:p>
        </p:txBody>
      </p:sp>
      <p:pic>
        <p:nvPicPr>
          <p:cNvPr id="15" name="图片 24"/>
          <p:cNvPicPr>
            <a:picLocks noChangeAspect="1"/>
          </p:cNvPicPr>
          <p:nvPr>
            <p:custDataLst>
              <p:tags r:id="rId16"/>
            </p:custDataLst>
          </p:nvPr>
        </p:nvPicPr>
        <p:blipFill>
          <a:blip r:embed="rId21" cstate="print"/>
          <a:srcRect t="3896" r="91544" b="3088"/>
          <a:stretch>
            <a:fillRect/>
          </a:stretch>
        </p:blipFill>
        <p:spPr bwMode="auto">
          <a:xfrm>
            <a:off x="4707512" y="985885"/>
            <a:ext cx="309562" cy="358775"/>
          </a:xfrm>
          <a:prstGeom prst="rect">
            <a:avLst/>
          </a:prstGeom>
          <a:noFill/>
          <a:ln w="9525">
            <a:noFill/>
            <a:miter lim="800000"/>
            <a:headEnd/>
            <a:tailEnd/>
          </a:ln>
        </p:spPr>
      </p:pic>
      <p:sp>
        <p:nvSpPr>
          <p:cNvPr id="16" name="文本框 25"/>
          <p:cNvSpPr txBox="1">
            <a:spLocks noChangeArrowheads="1"/>
          </p:cNvSpPr>
          <p:nvPr>
            <p:custDataLst>
              <p:tags r:id="rId17"/>
            </p:custDataLst>
          </p:nvPr>
        </p:nvSpPr>
        <p:spPr bwMode="auto">
          <a:xfrm>
            <a:off x="4975466" y="997393"/>
            <a:ext cx="894080" cy="30670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科研工作</a:t>
            </a:r>
          </a:p>
        </p:txBody>
      </p:sp>
      <p:sp>
        <p:nvSpPr>
          <p:cNvPr id="17414" name="文本框 13"/>
          <p:cNvSpPr txBox="1">
            <a:spLocks noChangeArrowheads="1"/>
          </p:cNvSpPr>
          <p:nvPr>
            <p:custDataLst>
              <p:tags r:id="rId18"/>
            </p:custDataLst>
          </p:nvPr>
        </p:nvSpPr>
        <p:spPr bwMode="auto">
          <a:xfrm>
            <a:off x="4924641" y="1363658"/>
            <a:ext cx="4087674" cy="3681521"/>
          </a:xfrm>
          <a:prstGeom prst="rect">
            <a:avLst/>
          </a:prstGeom>
          <a:noFill/>
          <a:ln w="9525">
            <a:noFill/>
            <a:miter lim="800000"/>
          </a:ln>
        </p:spPr>
        <p:txBody>
          <a:bodyPr wrap="square">
            <a:spAutoFit/>
          </a:bodyPr>
          <a:lstStyle/>
          <a:p>
            <a:pPr algn="just" eaLnBrk="1" hangingPunct="1">
              <a:lnSpc>
                <a:spcPct val="150000"/>
              </a:lnSpc>
              <a:spcBef>
                <a:spcPts val="600"/>
              </a:spcBef>
              <a:defRPr/>
            </a:pPr>
            <a:r>
              <a:rPr lang="zh-CN" altLang="en-US" sz="1000" b="1" dirty="0">
                <a:solidFill>
                  <a:prstClr val="black"/>
                </a:solidFill>
                <a:latin typeface="微软雅黑" pitchFamily="34" charset="-122"/>
                <a:ea typeface="微软雅黑" pitchFamily="34" charset="-122"/>
              </a:rPr>
              <a:t>研究方向</a:t>
            </a:r>
            <a:r>
              <a:rPr lang="en-US" altLang="zh-CN" sz="1000" b="1" dirty="0">
                <a:solidFill>
                  <a:prstClr val="black"/>
                </a:solidFill>
                <a:latin typeface="微软雅黑" pitchFamily="34" charset="-122"/>
                <a:ea typeface="微软雅黑" pitchFamily="34" charset="-122"/>
              </a:rPr>
              <a:t>: </a:t>
            </a:r>
            <a:r>
              <a:rPr lang="zh-CN" altLang="en-US" sz="1000" dirty="0">
                <a:solidFill>
                  <a:prstClr val="black"/>
                </a:solidFill>
                <a:latin typeface="微软雅黑" pitchFamily="34" charset="-122"/>
                <a:ea typeface="微软雅黑" pitchFamily="34" charset="-122"/>
              </a:rPr>
              <a:t>胸部肿瘤人工智能多组学研究及肺癌新辅助免疫治疗临床研究等；结合纳米技术协同免疫治疗胸部肿瘤相关转化性研究</a:t>
            </a:r>
            <a:r>
              <a:rPr lang="en-US" altLang="zh-CN" sz="1000" dirty="0">
                <a:solidFill>
                  <a:prstClr val="black"/>
                </a:solidFill>
                <a:latin typeface="微软雅黑" pitchFamily="34" charset="-122"/>
                <a:ea typeface="微软雅黑" pitchFamily="34" charset="-122"/>
              </a:rPr>
              <a:t>;</a:t>
            </a:r>
            <a:r>
              <a:rPr lang="zh-CN" altLang="en-US" sz="1000" dirty="0">
                <a:solidFill>
                  <a:prstClr val="black"/>
                </a:solidFill>
                <a:latin typeface="微软雅黑" pitchFamily="34" charset="-122"/>
                <a:ea typeface="微软雅黑" pitchFamily="34" charset="-122"/>
              </a:rPr>
              <a:t>主攻以机器人辅助及单孔胸腔镜微创手术为主的肺癌多学科综合治疗、单孔胸腔镜肺癌</a:t>
            </a:r>
            <a:r>
              <a:rPr lang="en-US" altLang="zh-CN" sz="1000" dirty="0">
                <a:solidFill>
                  <a:prstClr val="black"/>
                </a:solidFill>
                <a:latin typeface="微软雅黑" pitchFamily="34" charset="-122"/>
                <a:ea typeface="微软雅黑" pitchFamily="34" charset="-122"/>
              </a:rPr>
              <a:t>/</a:t>
            </a:r>
            <a:r>
              <a:rPr lang="zh-CN" altLang="en-US" sz="1000" dirty="0">
                <a:solidFill>
                  <a:prstClr val="black"/>
                </a:solidFill>
                <a:latin typeface="微软雅黑" pitchFamily="34" charset="-122"/>
                <a:ea typeface="微软雅黑" pitchFamily="34" charset="-122"/>
              </a:rPr>
              <a:t>食管癌微创手术。</a:t>
            </a:r>
            <a:endParaRPr lang="en-US" altLang="zh-CN" sz="1000" dirty="0">
              <a:solidFill>
                <a:prstClr val="black"/>
              </a:solidFill>
              <a:latin typeface="微软雅黑" pitchFamily="34" charset="-122"/>
              <a:ea typeface="微软雅黑" pitchFamily="34" charset="-122"/>
            </a:endParaRPr>
          </a:p>
          <a:p>
            <a:pPr algn="just" eaLnBrk="1" hangingPunct="1">
              <a:lnSpc>
                <a:spcPct val="150000"/>
              </a:lnSpc>
              <a:spcBef>
                <a:spcPts val="600"/>
              </a:spcBef>
              <a:defRPr/>
            </a:pPr>
            <a:r>
              <a:rPr kumimoji="0" lang="zh-CN" altLang="en-US" sz="1000" b="1" i="0" u="none" strike="noStrike" kern="1200" cap="none" spc="0" normalizeH="0" baseline="0" dirty="0">
                <a:solidFill>
                  <a:prstClr val="black"/>
                </a:solidFill>
                <a:latin typeface="微软雅黑" pitchFamily="34" charset="-122"/>
                <a:ea typeface="微软雅黑" pitchFamily="34" charset="-122"/>
                <a:cs typeface="+mn-cs"/>
              </a:rPr>
              <a:t>主要业绩</a:t>
            </a:r>
            <a:r>
              <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 </a:t>
            </a:r>
            <a:r>
              <a:rPr lang="zh-CN" altLang="en-US" sz="1000" dirty="0">
                <a:solidFill>
                  <a:prstClr val="black"/>
                </a:solidFill>
                <a:latin typeface="微软雅黑" pitchFamily="34" charset="-122"/>
                <a:ea typeface="微软雅黑" pitchFamily="34" charset="-122"/>
                <a:sym typeface="+mn-ea"/>
              </a:rPr>
              <a:t>哈佛医学院</a:t>
            </a:r>
            <a:r>
              <a:rPr lang="en-US" altLang="zh-CN" sz="1000" dirty="0">
                <a:solidFill>
                  <a:prstClr val="black"/>
                </a:solidFill>
                <a:latin typeface="微软雅黑" pitchFamily="34" charset="-122"/>
                <a:ea typeface="微软雅黑" pitchFamily="34" charset="-122"/>
                <a:sym typeface="+mn-ea"/>
              </a:rPr>
              <a:t>/</a:t>
            </a:r>
            <a:r>
              <a:rPr lang="zh-CN" altLang="en-US" sz="1000" dirty="0">
                <a:solidFill>
                  <a:prstClr val="black"/>
                </a:solidFill>
                <a:latin typeface="微软雅黑" pitchFamily="34" charset="-122"/>
                <a:ea typeface="微软雅黑" pitchFamily="34" charset="-122"/>
                <a:sym typeface="+mn-ea"/>
              </a:rPr>
              <a:t>美国麻省总院访问学者，</a:t>
            </a:r>
            <a:r>
              <a:rPr lang="zh-CN" altLang="en-US" sz="1000" dirty="0">
                <a:solidFill>
                  <a:prstClr val="black"/>
                </a:solidFill>
                <a:latin typeface="微软雅黑" pitchFamily="34" charset="-122"/>
                <a:ea typeface="微软雅黑" pitchFamily="34" charset="-122"/>
              </a:rPr>
              <a:t>曾荣获</a:t>
            </a:r>
            <a:r>
              <a:rPr lang="en-US" altLang="zh-CN" sz="1000" dirty="0">
                <a:solidFill>
                  <a:prstClr val="black"/>
                </a:solidFill>
                <a:latin typeface="微软雅黑" pitchFamily="34" charset="-122"/>
                <a:ea typeface="微软雅黑" pitchFamily="34" charset="-122"/>
              </a:rPr>
              <a:t>2017</a:t>
            </a:r>
            <a:r>
              <a:rPr lang="zh-CN" altLang="en-US" sz="1000" dirty="0">
                <a:solidFill>
                  <a:prstClr val="black"/>
                </a:solidFill>
                <a:latin typeface="微软雅黑" pitchFamily="34" charset="-122"/>
                <a:ea typeface="微软雅黑" pitchFamily="34" charset="-122"/>
              </a:rPr>
              <a:t>年度广东省杰出青年医学人才，广东省人民医院优秀带教老师</a:t>
            </a:r>
            <a:r>
              <a:rPr kumimoji="0" lang="zh-CN" altLang="en-US"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等称号；在</a:t>
            </a:r>
            <a:r>
              <a:rPr kumimoji="0" lang="en-US" altLang="zh-CN"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The Annals of Thoracic Surgery, JTO, Bioactive Materials</a:t>
            </a:r>
            <a:r>
              <a:rPr kumimoji="0" lang="zh-CN" altLang="en-US"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等杂志，以第一或通讯作者接收发表</a:t>
            </a:r>
            <a:r>
              <a:rPr kumimoji="0" lang="en-US" altLang="zh-CN"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SCI</a:t>
            </a:r>
            <a:r>
              <a:rPr kumimoji="0" lang="zh-CN" altLang="en-US"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文章</a:t>
            </a:r>
            <a:r>
              <a:rPr kumimoji="0" lang="en-US" altLang="zh-CN"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19</a:t>
            </a:r>
            <a:r>
              <a:rPr kumimoji="0" lang="zh-CN" altLang="en-US"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篇， 累计</a:t>
            </a:r>
            <a:r>
              <a:rPr kumimoji="0" lang="en-US" altLang="zh-CN"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IF </a:t>
            </a:r>
            <a:r>
              <a:rPr kumimoji="0" lang="zh-CN" altLang="en-US"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超过</a:t>
            </a:r>
            <a:r>
              <a:rPr kumimoji="0" lang="en-US" altLang="zh-CN"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150</a:t>
            </a:r>
            <a:r>
              <a:rPr kumimoji="0" lang="zh-CN" altLang="en-US"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分。在</a:t>
            </a:r>
            <a:r>
              <a:rPr kumimoji="0" lang="en-US" altLang="zh-CN"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a:t>
            </a:r>
            <a:r>
              <a:rPr kumimoji="0" lang="zh-CN" altLang="en-US"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中华胸心血管外科杂志</a:t>
            </a:r>
            <a:r>
              <a:rPr kumimoji="0" lang="en-US" altLang="zh-CN"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a:t>
            </a:r>
            <a:r>
              <a:rPr kumimoji="0" lang="zh-CN" altLang="en-US"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等国内胸外科专业杂志发表论文多篇。参与编写</a:t>
            </a:r>
            <a:r>
              <a:rPr kumimoji="0" lang="en-US" altLang="zh-CN"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a:t>
            </a:r>
            <a:r>
              <a:rPr kumimoji="0" lang="zh-CN" altLang="en-US"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实用临床胸外科学</a:t>
            </a:r>
            <a:r>
              <a:rPr kumimoji="0" lang="en-US" altLang="zh-CN"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a:t>
            </a:r>
            <a:r>
              <a:rPr kumimoji="0" lang="zh-CN" altLang="en-US"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，编译</a:t>
            </a:r>
            <a:r>
              <a:rPr kumimoji="0" lang="en-US" altLang="zh-CN"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a:t>
            </a:r>
            <a:r>
              <a:rPr kumimoji="0" lang="zh-CN" altLang="en-US"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抗肿瘤药物</a:t>
            </a:r>
            <a:r>
              <a:rPr kumimoji="0" lang="en-US" altLang="zh-CN"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Ⅰ</a:t>
            </a:r>
            <a:r>
              <a:rPr kumimoji="0" lang="zh-CN" altLang="en-US"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期临床研究实践指南</a:t>
            </a:r>
            <a:r>
              <a:rPr kumimoji="0" lang="en-US" altLang="zh-CN"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a:t>
            </a:r>
            <a:r>
              <a:rPr kumimoji="0" lang="zh-CN" altLang="en-US"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。获得国内专利</a:t>
            </a:r>
            <a:r>
              <a:rPr kumimoji="0" lang="en-US" altLang="zh-CN"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13</a:t>
            </a:r>
            <a:r>
              <a:rPr kumimoji="0" lang="zh-CN" altLang="en-US"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项。</a:t>
            </a:r>
            <a:endParaRPr kumimoji="0" lang="en-US" altLang="zh-CN"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endParaRPr>
          </a:p>
          <a:p>
            <a:pPr lvl="0" algn="just" eaLnBrk="1" hangingPunct="1">
              <a:lnSpc>
                <a:spcPct val="150000"/>
              </a:lnSpc>
              <a:spcBef>
                <a:spcPts val="600"/>
              </a:spcBef>
              <a:defRPr/>
            </a:pPr>
            <a:r>
              <a:rPr lang="zh-CN" altLang="en-US" sz="1000" b="1" dirty="0">
                <a:solidFill>
                  <a:prstClr val="black"/>
                </a:solidFill>
                <a:latin typeface="微软雅黑" pitchFamily="34" charset="-122"/>
                <a:ea typeface="微软雅黑" pitchFamily="34" charset="-122"/>
              </a:rPr>
              <a:t>研究资助</a:t>
            </a:r>
            <a:r>
              <a:rPr lang="en-US" altLang="zh-CN" sz="1000" b="1" dirty="0">
                <a:solidFill>
                  <a:prstClr val="black"/>
                </a:solidFill>
                <a:latin typeface="微软雅黑" pitchFamily="34" charset="-122"/>
                <a:ea typeface="微软雅黑" pitchFamily="34" charset="-122"/>
              </a:rPr>
              <a:t>: </a:t>
            </a:r>
            <a:r>
              <a:rPr kumimoji="0" lang="zh-CN" altLang="en-US"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曾主持或参与国家自然科学基金项目</a:t>
            </a:r>
            <a:r>
              <a:rPr kumimoji="0" lang="en-US" altLang="zh-CN"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1</a:t>
            </a:r>
            <a:r>
              <a:rPr kumimoji="0" lang="zh-CN" altLang="en-US"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项、广东省国际科技合作项目</a:t>
            </a:r>
            <a:r>
              <a:rPr kumimoji="0" lang="en-US" altLang="zh-CN"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1</a:t>
            </a:r>
            <a:r>
              <a:rPr kumimoji="0" lang="zh-CN" altLang="en-US"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项、广东省自然科学基金项目</a:t>
            </a:r>
            <a:r>
              <a:rPr kumimoji="0" lang="en-US" altLang="zh-CN"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2</a:t>
            </a:r>
            <a:r>
              <a:rPr kumimoji="0" lang="zh-CN" altLang="en-US"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项、省科技计划项目</a:t>
            </a:r>
            <a:r>
              <a:rPr kumimoji="0" lang="en-US" altLang="zh-CN"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3</a:t>
            </a:r>
            <a:r>
              <a:rPr kumimoji="0" lang="zh-CN" altLang="en-US"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项、广州市民生科技重点项目</a:t>
            </a:r>
            <a:r>
              <a:rPr kumimoji="0" lang="en-US" altLang="zh-CN"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1</a:t>
            </a:r>
            <a:r>
              <a:rPr kumimoji="0" lang="zh-CN" altLang="en-US"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项及广东省医学科研基金项目</a:t>
            </a:r>
            <a:r>
              <a:rPr kumimoji="0" lang="en-US" altLang="zh-CN"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3</a:t>
            </a:r>
            <a:r>
              <a:rPr kumimoji="0" lang="zh-CN" altLang="en-US"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项。第一负责人主持在研课题经费（纵向及横向）超过</a:t>
            </a:r>
            <a:r>
              <a:rPr kumimoji="0" lang="en-US" altLang="zh-CN"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200</a:t>
            </a:r>
            <a:r>
              <a:rPr kumimoji="0" lang="zh-CN" altLang="en-US" sz="1000" b="0" i="0" u="none" strike="noStrike" kern="1200" cap="none" spc="0" normalizeH="0" noProof="0" dirty="0">
                <a:ln>
                  <a:noFill/>
                </a:ln>
                <a:solidFill>
                  <a:prstClr val="black"/>
                </a:solidFill>
                <a:effectLst/>
                <a:uLnTx/>
                <a:uFillTx/>
                <a:latin typeface="微软雅黑" pitchFamily="34" charset="-122"/>
                <a:ea typeface="微软雅黑" pitchFamily="34" charset="-122"/>
                <a:cs typeface="+mn-cs"/>
              </a:rPr>
              <a:t>万元；</a:t>
            </a:r>
            <a:endParaRPr lang="en-US" altLang="zh-CN" sz="1000" b="1" dirty="0">
              <a:solidFill>
                <a:prstClr val="black"/>
              </a:solidFill>
              <a:latin typeface="微软雅黑" pitchFamily="34" charset="-122"/>
              <a:ea typeface="微软雅黑" pitchFamily="34" charset="-122"/>
            </a:endParaRPr>
          </a:p>
        </p:txBody>
      </p:sp>
      <p:pic>
        <p:nvPicPr>
          <p:cNvPr id="2" name="图片 1">
            <a:extLst>
              <a:ext uri="{FF2B5EF4-FFF2-40B4-BE49-F238E27FC236}">
                <a16:creationId xmlns:a16="http://schemas.microsoft.com/office/drawing/2014/main" id="{D1219E36-551E-064B-5D02-315D8FB8BE34}"/>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20840" y="1543993"/>
            <a:ext cx="1437021" cy="1437021"/>
          </a:xfrm>
          <a:prstGeom prst="rect">
            <a:avLst/>
          </a:prstGeom>
        </p:spPr>
      </p:pic>
      <p:sp>
        <p:nvSpPr>
          <p:cNvPr id="5" name="文本框 4">
            <a:extLst>
              <a:ext uri="{FF2B5EF4-FFF2-40B4-BE49-F238E27FC236}">
                <a16:creationId xmlns:a16="http://schemas.microsoft.com/office/drawing/2014/main" id="{64528976-E9EE-E7A7-3767-D5A966DA39D1}"/>
              </a:ext>
            </a:extLst>
          </p:cNvPr>
          <p:cNvSpPr txBox="1"/>
          <p:nvPr/>
        </p:nvSpPr>
        <p:spPr>
          <a:xfrm>
            <a:off x="1683219" y="4664067"/>
            <a:ext cx="3281034" cy="400110"/>
          </a:xfrm>
          <a:prstGeom prst="rect">
            <a:avLst/>
          </a:prstGeom>
          <a:noFill/>
        </p:spPr>
        <p:txBody>
          <a:bodyPr wrap="square">
            <a:spAutoFit/>
          </a:bodyPr>
          <a:lstStyle/>
          <a:p>
            <a:pPr lvl="0" eaLnBrk="1" hangingPunct="1">
              <a:defRPr/>
            </a:pPr>
            <a:r>
              <a:rPr lang="zh-CN" altLang="en-US" sz="1000" dirty="0">
                <a:solidFill>
                  <a:prstClr val="black"/>
                </a:solidFill>
                <a:latin typeface="微软雅黑" panose="020B0503020204020204" charset="-122"/>
                <a:ea typeface="微软雅黑" panose="020B0503020204020204" charset="-122"/>
              </a:rPr>
              <a:t>性格开朗，积极上进，肯吃苦，热爱集体，热爱专业，有一定临床及科研基础及良好的英文能力</a:t>
            </a:r>
            <a:endParaRPr lang="en-US" altLang="zh-CN" sz="1000" dirty="0">
              <a:solidFill>
                <a:prstClr val="black"/>
              </a:solidFill>
              <a:latin typeface="微软雅黑" panose="020B0503020204020204" charset="-122"/>
              <a:ea typeface="微软雅黑" panose="020B0503020204020204" charset="-122"/>
            </a:endParaRPr>
          </a:p>
        </p:txBody>
      </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PP_MARK_KEY" val="c564fb56-e65b-41eb-9595-7a3c2595a0b5"/>
  <p:tag name="COMMONDATA" val="eyJoZGlkIjoiM2M3YzM3ZjZjZmFlMzU2YzhjNmNhMzdmYzRjMDIzOTAifQ=="/>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2782"/>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2782"/>
</p:tagLst>
</file>

<file path=ppt/tags/tag4.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82782"/>
  <p:tag name="KSO_WM_TAG_VERSION" val="1.0"/>
  <p:tag name="KSO_WM_BEAUTIFY_FLAG" val="#wm#"/>
  <p:tag name="KSO_WM_TEMPLATE_THUMBS_INDEX" val="1、9、12、16、19、22"/>
</p:tagLst>
</file>

<file path=ppt/tags/tag5.xml><?xml version="1.0" encoding="utf-8"?>
<p:tagLst xmlns:a="http://schemas.openxmlformats.org/drawingml/2006/main" xmlns:r="http://schemas.openxmlformats.org/officeDocument/2006/relationships"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2782_2"/>
  <p:tag name="KSO_WM_TAG_VERSION" val="1.0"/>
  <p:tag name="KSO_WM_TEMPLATE_INDEX" val="20182782"/>
  <p:tag name="KSO_WM_TEMPLATE_CATEGORY" val="custom"/>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1_Office 主题​​">
  <a:themeElements>
    <a:clrScheme name="Office">
      <a:dk1>
        <a:srgbClr val="000000"/>
      </a:dk1>
      <a:lt1>
        <a:srgbClr val="FFFFFF"/>
      </a:lt1>
      <a:dk2>
        <a:srgbClr val="1F497D"/>
      </a:dk2>
      <a:lt2>
        <a:srgbClr val="EEECE1"/>
      </a:lt2>
      <a:accent1>
        <a:srgbClr val="2F5EB0"/>
      </a:accent1>
      <a:accent2>
        <a:srgbClr val="FFFFFF"/>
      </a:accent2>
      <a:accent3>
        <a:srgbClr val="404040"/>
      </a:accent3>
      <a:accent4>
        <a:srgbClr val="000000"/>
      </a:accent4>
      <a:accent5>
        <a:srgbClr val="4BACC6"/>
      </a:accent5>
      <a:accent6>
        <a:srgbClr val="F79646"/>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TotalTime>
  <Words>438</Words>
  <Application>Microsoft Office PowerPoint</Application>
  <PresentationFormat>全屏显示(16:9)</PresentationFormat>
  <Paragraphs>24</Paragraphs>
  <Slides>1</Slides>
  <Notes>1</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vt:i4>
      </vt:variant>
    </vt:vector>
  </HeadingPairs>
  <TitlesOfParts>
    <vt:vector size="6" baseType="lpstr">
      <vt:lpstr>黑体</vt:lpstr>
      <vt:lpstr>微软雅黑</vt:lpstr>
      <vt:lpstr>Arial</vt:lpstr>
      <vt:lpstr>Calibri</vt:lpstr>
      <vt:lpstr>1_Office 主题​​</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netuser</dc:creator>
  <cp:lastModifiedBy>詹 炜杰</cp:lastModifiedBy>
  <cp:revision>15</cp:revision>
  <dcterms:created xsi:type="dcterms:W3CDTF">2018-09-13T03:06:00Z</dcterms:created>
  <dcterms:modified xsi:type="dcterms:W3CDTF">2023-04-21T11:46:36Z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2052-11.1.0.13703</vt:lpwstr>
  </property>
  <property fmtid="{D5CDD505-2E9C-101B-9397-08002B2CF9AE}" pid="3" name="ICV">
    <vt:lpwstr>B5507E3BF708449DAC3C53918EC2E1C7</vt:lpwstr>
  </property>
</Properties>
</file>