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58" r:id="rId2"/>
  </p:sldIdLst>
  <p:sldSz cx="9144000" cy="5143500" type="screen16x9"/>
  <p:notesSz cx="7104063" cy="10234613"/>
  <p:custDataLst>
    <p:tags r:id="rId4"/>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5E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75" autoAdjust="0"/>
    <p:restoredTop sz="95649" autoAdjust="0"/>
  </p:normalViewPr>
  <p:slideViewPr>
    <p:cSldViewPr snapToGrid="0">
      <p:cViewPr>
        <p:scale>
          <a:sx n="100" d="100"/>
          <a:sy n="100" d="100"/>
        </p:scale>
        <p:origin x="682" y="350"/>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2023/4/21</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12" name="矩形 3"/>
          <p:cNvSpPr/>
          <p:nvPr/>
        </p:nvSpPr>
        <p:spPr>
          <a:xfrm>
            <a:off x="0" y="0"/>
            <a:ext cx="9144000" cy="2764971"/>
          </a:xfrm>
          <a:custGeom>
            <a:avLst/>
            <a:gdLst>
              <a:gd name="connsiteX0" fmla="*/ 0 w 12195175"/>
              <a:gd name="connsiteY0" fmla="*/ 0 h 2060848"/>
              <a:gd name="connsiteX1" fmla="*/ 12195175 w 12195175"/>
              <a:gd name="connsiteY1" fmla="*/ 0 h 2060848"/>
              <a:gd name="connsiteX2" fmla="*/ 12195175 w 12195175"/>
              <a:gd name="connsiteY2" fmla="*/ 2060848 h 2060848"/>
              <a:gd name="connsiteX3" fmla="*/ 0 w 12195175"/>
              <a:gd name="connsiteY3" fmla="*/ 2060848 h 2060848"/>
              <a:gd name="connsiteX4" fmla="*/ 0 w 12195175"/>
              <a:gd name="connsiteY4" fmla="*/ 0 h 2060848"/>
              <a:gd name="connsiteX0-1" fmla="*/ 0 w 12195175"/>
              <a:gd name="connsiteY0-2" fmla="*/ 0 h 2060848"/>
              <a:gd name="connsiteX1-3" fmla="*/ 12195175 w 12195175"/>
              <a:gd name="connsiteY1-4" fmla="*/ 0 h 2060848"/>
              <a:gd name="connsiteX2-5" fmla="*/ 12195175 w 12195175"/>
              <a:gd name="connsiteY2-6" fmla="*/ 2060848 h 2060848"/>
              <a:gd name="connsiteX3-7" fmla="*/ 6096000 w 12195175"/>
              <a:gd name="connsiteY3-8" fmla="*/ 2046514 h 2060848"/>
              <a:gd name="connsiteX4-9" fmla="*/ 0 w 12195175"/>
              <a:gd name="connsiteY4-10" fmla="*/ 2060848 h 2060848"/>
              <a:gd name="connsiteX5" fmla="*/ 0 w 12195175"/>
              <a:gd name="connsiteY5" fmla="*/ 0 h 2060848"/>
              <a:gd name="connsiteX0-11" fmla="*/ 0 w 12195175"/>
              <a:gd name="connsiteY0-12" fmla="*/ 0 h 3686628"/>
              <a:gd name="connsiteX1-13" fmla="*/ 12195175 w 12195175"/>
              <a:gd name="connsiteY1-14" fmla="*/ 0 h 3686628"/>
              <a:gd name="connsiteX2-15" fmla="*/ 12195175 w 12195175"/>
              <a:gd name="connsiteY2-16" fmla="*/ 2060848 h 3686628"/>
              <a:gd name="connsiteX3-17" fmla="*/ 6081486 w 12195175"/>
              <a:gd name="connsiteY3-18" fmla="*/ 3686628 h 3686628"/>
              <a:gd name="connsiteX4-19" fmla="*/ 0 w 12195175"/>
              <a:gd name="connsiteY4-20" fmla="*/ 2060848 h 3686628"/>
              <a:gd name="connsiteX5-21" fmla="*/ 0 w 12195175"/>
              <a:gd name="connsiteY5-22" fmla="*/ 0 h 368662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3686628">
                <a:moveTo>
                  <a:pt x="0" y="0"/>
                </a:moveTo>
                <a:lnTo>
                  <a:pt x="12195175" y="0"/>
                </a:lnTo>
                <a:lnTo>
                  <a:pt x="12195175" y="2060848"/>
                </a:lnTo>
                <a:lnTo>
                  <a:pt x="6081486" y="3686628"/>
                </a:lnTo>
                <a:lnTo>
                  <a:pt x="0" y="2060848"/>
                </a:lnTo>
                <a:lnTo>
                  <a:pt x="0" y="0"/>
                </a:lnTo>
                <a:close/>
              </a:path>
            </a:pathLst>
          </a:custGeom>
          <a:blipFill>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 name="矩形 2"/>
          <p:cNvSpPr/>
          <p:nvPr/>
        </p:nvSpPr>
        <p:spPr>
          <a:xfrm>
            <a:off x="0" y="-20538"/>
            <a:ext cx="9144000" cy="1883229"/>
          </a:xfrm>
          <a:custGeom>
            <a:avLst/>
            <a:gdLst>
              <a:gd name="connsiteX0" fmla="*/ 0 w 12195175"/>
              <a:gd name="connsiteY0" fmla="*/ 0 h 908720"/>
              <a:gd name="connsiteX1" fmla="*/ 12195175 w 12195175"/>
              <a:gd name="connsiteY1" fmla="*/ 0 h 908720"/>
              <a:gd name="connsiteX2" fmla="*/ 12195175 w 12195175"/>
              <a:gd name="connsiteY2" fmla="*/ 908720 h 908720"/>
              <a:gd name="connsiteX3" fmla="*/ 0 w 12195175"/>
              <a:gd name="connsiteY3" fmla="*/ 908720 h 908720"/>
              <a:gd name="connsiteX4" fmla="*/ 0 w 12195175"/>
              <a:gd name="connsiteY4" fmla="*/ 0 h 908720"/>
              <a:gd name="connsiteX0-1" fmla="*/ 0 w 12195175"/>
              <a:gd name="connsiteY0-2" fmla="*/ 0 h 908720"/>
              <a:gd name="connsiteX1-3" fmla="*/ 12195175 w 12195175"/>
              <a:gd name="connsiteY1-4" fmla="*/ 0 h 908720"/>
              <a:gd name="connsiteX2-5" fmla="*/ 12195175 w 12195175"/>
              <a:gd name="connsiteY2-6" fmla="*/ 908720 h 908720"/>
              <a:gd name="connsiteX3-7" fmla="*/ 6096000 w 12195175"/>
              <a:gd name="connsiteY3-8" fmla="*/ 899886 h 908720"/>
              <a:gd name="connsiteX4-9" fmla="*/ 0 w 12195175"/>
              <a:gd name="connsiteY4-10" fmla="*/ 908720 h 908720"/>
              <a:gd name="connsiteX5" fmla="*/ 0 w 12195175"/>
              <a:gd name="connsiteY5" fmla="*/ 0 h 908720"/>
              <a:gd name="connsiteX0-11" fmla="*/ 0 w 12195175"/>
              <a:gd name="connsiteY0-12" fmla="*/ 0 h 2510972"/>
              <a:gd name="connsiteX1-13" fmla="*/ 12195175 w 12195175"/>
              <a:gd name="connsiteY1-14" fmla="*/ 0 h 2510972"/>
              <a:gd name="connsiteX2-15" fmla="*/ 12195175 w 12195175"/>
              <a:gd name="connsiteY2-16" fmla="*/ 908720 h 2510972"/>
              <a:gd name="connsiteX3-17" fmla="*/ 6052458 w 12195175"/>
              <a:gd name="connsiteY3-18" fmla="*/ 2510972 h 2510972"/>
              <a:gd name="connsiteX4-19" fmla="*/ 0 w 12195175"/>
              <a:gd name="connsiteY4-20" fmla="*/ 908720 h 2510972"/>
              <a:gd name="connsiteX5-21" fmla="*/ 0 w 12195175"/>
              <a:gd name="connsiteY5-22" fmla="*/ 0 h 25109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2510972">
                <a:moveTo>
                  <a:pt x="0" y="0"/>
                </a:moveTo>
                <a:lnTo>
                  <a:pt x="12195175" y="0"/>
                </a:lnTo>
                <a:lnTo>
                  <a:pt x="12195175" y="908720"/>
                </a:lnTo>
                <a:lnTo>
                  <a:pt x="6052458" y="2510972"/>
                </a:lnTo>
                <a:lnTo>
                  <a:pt x="0" y="908720"/>
                </a:lnTo>
                <a:lnTo>
                  <a:pt x="0" y="0"/>
                </a:lnTo>
                <a:close/>
              </a:path>
            </a:pathLst>
          </a:custGeom>
          <a:solidFill>
            <a:schemeClr val="accent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矩形 4"/>
          <p:cNvSpPr/>
          <p:nvPr/>
        </p:nvSpPr>
        <p:spPr>
          <a:xfrm>
            <a:off x="0" y="4516339"/>
            <a:ext cx="9144000" cy="647699"/>
          </a:xfrm>
          <a:custGeom>
            <a:avLst/>
            <a:gdLst>
              <a:gd name="connsiteX0" fmla="*/ 0 w 12195175"/>
              <a:gd name="connsiteY0" fmla="*/ 0 h 404664"/>
              <a:gd name="connsiteX1" fmla="*/ 12195175 w 12195175"/>
              <a:gd name="connsiteY1" fmla="*/ 0 h 404664"/>
              <a:gd name="connsiteX2" fmla="*/ 12195175 w 12195175"/>
              <a:gd name="connsiteY2" fmla="*/ 404664 h 404664"/>
              <a:gd name="connsiteX3" fmla="*/ 0 w 12195175"/>
              <a:gd name="connsiteY3" fmla="*/ 404664 h 404664"/>
              <a:gd name="connsiteX4" fmla="*/ 0 w 12195175"/>
              <a:gd name="connsiteY4" fmla="*/ 0 h 404664"/>
              <a:gd name="connsiteX0-1" fmla="*/ 0 w 12195175"/>
              <a:gd name="connsiteY0-2" fmla="*/ 8993 h 413657"/>
              <a:gd name="connsiteX1-3" fmla="*/ 6096000 w 12195175"/>
              <a:gd name="connsiteY1-4" fmla="*/ 0 h 413657"/>
              <a:gd name="connsiteX2-5" fmla="*/ 12195175 w 12195175"/>
              <a:gd name="connsiteY2-6" fmla="*/ 8993 h 413657"/>
              <a:gd name="connsiteX3-7" fmla="*/ 12195175 w 12195175"/>
              <a:gd name="connsiteY3-8" fmla="*/ 413657 h 413657"/>
              <a:gd name="connsiteX4-9" fmla="*/ 0 w 12195175"/>
              <a:gd name="connsiteY4-10" fmla="*/ 413657 h 413657"/>
              <a:gd name="connsiteX5" fmla="*/ 0 w 12195175"/>
              <a:gd name="connsiteY5" fmla="*/ 8993 h 413657"/>
              <a:gd name="connsiteX0-11" fmla="*/ 0 w 12195175"/>
              <a:gd name="connsiteY0-12" fmla="*/ 458935 h 863599"/>
              <a:gd name="connsiteX1-13" fmla="*/ 6052457 w 12195175"/>
              <a:gd name="connsiteY1-14" fmla="*/ 0 h 863599"/>
              <a:gd name="connsiteX2-15" fmla="*/ 12195175 w 12195175"/>
              <a:gd name="connsiteY2-16" fmla="*/ 458935 h 863599"/>
              <a:gd name="connsiteX3-17" fmla="*/ 12195175 w 12195175"/>
              <a:gd name="connsiteY3-18" fmla="*/ 863599 h 863599"/>
              <a:gd name="connsiteX4-19" fmla="*/ 0 w 12195175"/>
              <a:gd name="connsiteY4-20" fmla="*/ 863599 h 863599"/>
              <a:gd name="connsiteX5-21" fmla="*/ 0 w 12195175"/>
              <a:gd name="connsiteY5-22" fmla="*/ 458935 h 8635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863599">
                <a:moveTo>
                  <a:pt x="0" y="458935"/>
                </a:moveTo>
                <a:lnTo>
                  <a:pt x="6052457" y="0"/>
                </a:lnTo>
                <a:lnTo>
                  <a:pt x="12195175" y="458935"/>
                </a:lnTo>
                <a:lnTo>
                  <a:pt x="12195175" y="863599"/>
                </a:lnTo>
                <a:lnTo>
                  <a:pt x="0" y="863599"/>
                </a:lnTo>
                <a:lnTo>
                  <a:pt x="0" y="45893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日期占位符 3"/>
          <p:cNvSpPr>
            <a:spLocks noGrp="1"/>
          </p:cNvSpPr>
          <p:nvPr>
            <p:ph type="dt" sz="half" idx="10"/>
          </p:nvPr>
        </p:nvSpPr>
        <p:spPr>
          <a:xfrm>
            <a:off x="628486" y="4767263"/>
            <a:ext cx="2056865" cy="273844"/>
          </a:xfrm>
          <a:prstGeom prst="rect">
            <a:avLst/>
          </a:prstGeom>
        </p:spPr>
        <p:txBody>
          <a:bodyPr/>
          <a:lstStyle/>
          <a:p>
            <a:fld id="{D997B5FA-0921-464F-AAE1-844C04324D75}" type="datetimeFigureOut">
              <a:rPr lang="zh-CN" altLang="en-US" smtClean="0"/>
              <a:t>2023/4/21</a:t>
            </a:fld>
            <a:endParaRPr lang="zh-CN" altLang="en-US" dirty="0"/>
          </a:p>
        </p:txBody>
      </p:sp>
      <p:sp>
        <p:nvSpPr>
          <p:cNvPr id="10" name="页脚占位符 4"/>
          <p:cNvSpPr>
            <a:spLocks noGrp="1"/>
          </p:cNvSpPr>
          <p:nvPr>
            <p:ph type="ftr" sz="quarter" idx="11"/>
          </p:nvPr>
        </p:nvSpPr>
        <p:spPr>
          <a:xfrm>
            <a:off x="3028162" y="4767263"/>
            <a:ext cx="3085297" cy="273844"/>
          </a:xfrm>
          <a:prstGeom prst="rect">
            <a:avLst/>
          </a:prstGeom>
        </p:spPr>
        <p:txBody>
          <a:bodyPr/>
          <a:lstStyle/>
          <a:p>
            <a:endParaRPr lang="zh-CN" altLang="en-US"/>
          </a:p>
        </p:txBody>
      </p:sp>
      <p:sp>
        <p:nvSpPr>
          <p:cNvPr id="11" name="灯片编号占位符 5"/>
          <p:cNvSpPr>
            <a:spLocks noGrp="1"/>
          </p:cNvSpPr>
          <p:nvPr>
            <p:ph type="sldNum" sz="quarter" idx="12"/>
          </p:nvPr>
        </p:nvSpPr>
        <p:spPr>
          <a:xfrm>
            <a:off x="6456268" y="4767263"/>
            <a:ext cx="2056865" cy="273844"/>
          </a:xfrm>
          <a:prstGeom prst="rect">
            <a:avLst/>
          </a:prstGeom>
        </p:spPr>
        <p:txBody>
          <a:bodyPr/>
          <a:lstStyle/>
          <a:p>
            <a:fld id="{565CE74E-AB26-4998-AD42-012C4C1AD076}" type="slidenum">
              <a:rPr lang="zh-CN" altLang="en-US" smtClean="0"/>
              <a:t>‹#›</a:t>
            </a:fld>
            <a:endParaRPr lang="zh-CN" altLang="en-US"/>
          </a:p>
        </p:txBody>
      </p:sp>
      <p:sp>
        <p:nvSpPr>
          <p:cNvPr id="7" name="标题 1"/>
          <p:cNvSpPr>
            <a:spLocks noGrp="1"/>
          </p:cNvSpPr>
          <p:nvPr>
            <p:ph type="ctrTitle"/>
          </p:nvPr>
        </p:nvSpPr>
        <p:spPr>
          <a:xfrm>
            <a:off x="1143893" y="2804139"/>
            <a:ext cx="6856214" cy="668450"/>
          </a:xfrm>
          <a:prstGeom prst="rect">
            <a:avLst/>
          </a:prstGeom>
        </p:spPr>
        <p:txBody>
          <a:bodyPr anchor="b">
            <a:normAutofit/>
          </a:bodyPr>
          <a:lstStyle>
            <a:lvl1pPr algn="ctr">
              <a:defRPr sz="3600" b="1">
                <a:solidFill>
                  <a:schemeClr val="accent1"/>
                </a:solidFill>
              </a:defRPr>
            </a:lvl1pPr>
          </a:lstStyle>
          <a:p>
            <a:r>
              <a:rPr lang="zh-CN" altLang="en-US" dirty="0"/>
              <a:t>单击此处编辑母版标题样式</a:t>
            </a:r>
          </a:p>
        </p:txBody>
      </p:sp>
      <p:sp>
        <p:nvSpPr>
          <p:cNvPr id="8" name="副标题 2"/>
          <p:cNvSpPr>
            <a:spLocks noGrp="1"/>
          </p:cNvSpPr>
          <p:nvPr>
            <p:ph type="subTitle" idx="1"/>
          </p:nvPr>
        </p:nvSpPr>
        <p:spPr>
          <a:xfrm>
            <a:off x="1143893" y="3506217"/>
            <a:ext cx="6856214" cy="469689"/>
          </a:xfrm>
          <a:prstGeom prst="rect">
            <a:avLst/>
          </a:prstGeom>
        </p:spPr>
        <p:txBody>
          <a:bodyPr>
            <a:normAutofit/>
          </a:bodyPr>
          <a:lstStyle>
            <a:lvl1pPr marL="0" indent="0" algn="ctr">
              <a:buNone/>
              <a:defRPr sz="1500" b="1">
                <a:solidFill>
                  <a:schemeClr val="accent1"/>
                </a:solidFill>
              </a:defRPr>
            </a:lvl1pPr>
            <a:lvl2pPr marL="342900" indent="0" algn="ctr">
              <a:buNone/>
              <a:defRPr sz="1500"/>
            </a:lvl2pPr>
            <a:lvl3pPr marL="685800" indent="0" algn="ctr">
              <a:buNone/>
              <a:defRPr sz="1400"/>
            </a:lvl3pPr>
            <a:lvl4pPr marL="1028065" indent="0" algn="ctr">
              <a:buNone/>
              <a:defRPr sz="1200"/>
            </a:lvl4pPr>
            <a:lvl5pPr marL="1370965" indent="0" algn="ctr">
              <a:buNone/>
              <a:defRPr sz="1200"/>
            </a:lvl5pPr>
            <a:lvl6pPr marL="1713865" indent="0" algn="ctr">
              <a:buNone/>
              <a:defRPr sz="1200"/>
            </a:lvl6pPr>
            <a:lvl7pPr marL="2056765" indent="0" algn="ctr">
              <a:buNone/>
              <a:defRPr sz="1200"/>
            </a:lvl7pPr>
            <a:lvl8pPr marL="2399665" indent="0" algn="ctr">
              <a:buNone/>
              <a:defRPr sz="1200"/>
            </a:lvl8pPr>
            <a:lvl9pPr marL="2742565" indent="0" algn="ctr">
              <a:buNone/>
              <a:defRPr sz="1200"/>
            </a:lvl9pPr>
          </a:lstStyle>
          <a:p>
            <a:r>
              <a:rPr lang="zh-CN" altLang="en-US" dirty="0"/>
              <a:t>单击此处编辑母版副标题样式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4" grpId="0" bldLvl="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2023/4/21</a:t>
            </a:fld>
            <a:endParaRPr lang="zh-CN" altLang="en-US"/>
          </a:p>
        </p:txBody>
      </p:sp>
      <p:sp>
        <p:nvSpPr>
          <p:cNvPr id="4" name="页脚占位符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628651" y="413659"/>
            <a:ext cx="7886700" cy="4169228"/>
          </a:xfrm>
          <a:prstGeom prst="rect">
            <a:avLst/>
          </a:prstGeo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pic>
        <p:nvPicPr>
          <p:cNvPr id="8" name="图片 7"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1" y="273845"/>
            <a:ext cx="7886700" cy="994172"/>
          </a:xfrm>
          <a:prstGeom prst="rect">
            <a:avLst/>
          </a:prstGeom>
        </p:spPr>
        <p:txBody>
          <a:bodyPr anchor="ctr" anchorCtr="0"/>
          <a:lstStyle/>
          <a:p>
            <a:r>
              <a:rPr lang="zh-CN" altLang="en-US" dirty="0"/>
              <a:t>单击此处编辑母版标题样式</a:t>
            </a:r>
          </a:p>
        </p:txBody>
      </p:sp>
      <p:sp>
        <p:nvSpPr>
          <p:cNvPr id="3" name="内容占位符 2"/>
          <p:cNvSpPr>
            <a:spLocks noGrp="1"/>
          </p:cNvSpPr>
          <p:nvPr>
            <p:ph idx="1"/>
          </p:nvPr>
        </p:nvSpPr>
        <p:spPr>
          <a:xfrm>
            <a:off x="628651" y="1369219"/>
            <a:ext cx="7886700" cy="3263504"/>
          </a:xfrm>
          <a:prstGeom prst="rect">
            <a:avLst/>
          </a:prstGeom>
        </p:spPr>
        <p:txBody>
          <a:bodyPr/>
          <a:lstStyle>
            <a:lvl1pPr>
              <a:defRPr sz="1800"/>
            </a:lvl1pPr>
            <a:lvl2pPr>
              <a:defRPr sz="1500"/>
            </a:lvl2pPr>
            <a:lvl3pPr>
              <a:defRPr sz="1400"/>
            </a:lvl3pPr>
            <a:lvl4pPr>
              <a:defRPr sz="1400"/>
            </a:lvl4pPr>
            <a:lvl5pPr>
              <a:defRPr sz="14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2023/4/21</a:t>
            </a:fld>
            <a:endParaRPr lang="zh-CN" altLang="en-US" dirty="0"/>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dirty="0"/>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pic>
        <p:nvPicPr>
          <p:cNvPr id="8" name="图片 7"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1" y="1626645"/>
            <a:ext cx="9144001" cy="1890210"/>
          </a:xfrm>
          <a:prstGeom prst="rect">
            <a:avLst/>
          </a:prstGeom>
          <a:solidFill>
            <a:schemeClr val="accent1"/>
          </a:solidFill>
          <a:ln>
            <a:noFill/>
          </a:ln>
          <a:effectLst>
            <a:innerShdw blurRad="63500" dist="50800" dir="13500000">
              <a:schemeClr val="accent4">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 name="Freeform 5"/>
          <p:cNvSpPr/>
          <p:nvPr/>
        </p:nvSpPr>
        <p:spPr bwMode="auto">
          <a:xfrm>
            <a:off x="1675413" y="2171437"/>
            <a:ext cx="887762" cy="80062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ln>
          <a:effectLst>
            <a:innerShdw blurRad="63500" dist="50800" dir="13500000">
              <a:schemeClr val="accent4">
                <a:alpha val="50000"/>
              </a:schemeClr>
            </a:innerShdw>
          </a:effectLst>
        </p:spPr>
        <p:txBody>
          <a:bodyPr vert="horz" wrap="square" lIns="68562" tIns="34281" rIns="68562" bIns="34281" numCol="1" anchor="t" anchorCtr="0" compatLnSpc="1"/>
          <a:lstStyle/>
          <a:p>
            <a:endParaRPr lang="zh-CN" altLang="en-US"/>
          </a:p>
        </p:txBody>
      </p:sp>
      <p:sp>
        <p:nvSpPr>
          <p:cNvPr id="9" name="KSO_Shape"/>
          <p:cNvSpPr/>
          <p:nvPr/>
        </p:nvSpPr>
        <p:spPr bwMode="auto">
          <a:xfrm>
            <a:off x="1909226" y="2405200"/>
            <a:ext cx="439136" cy="333098"/>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accent1"/>
          </a:solidFill>
          <a:ln>
            <a:noFill/>
          </a:ln>
          <a:effectLst>
            <a:outerShdw blurRad="50800" dist="38100" dir="2700000" algn="tl" rotWithShape="0">
              <a:prstClr val="black">
                <a:alpha val="40000"/>
              </a:prstClr>
            </a:outerShdw>
          </a:effectLst>
        </p:spPr>
        <p:txBody>
          <a:bodyPr lIns="68580" tIns="34290" rIns="68580" bIns="34290"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charset="-122"/>
              <a:ea typeface="微软雅黑" panose="020B0503020204020204" charset="-122"/>
            </a:endParaRPr>
          </a:p>
        </p:txBody>
      </p:sp>
      <p:sp>
        <p:nvSpPr>
          <p:cNvPr id="2" name="标题 1"/>
          <p:cNvSpPr>
            <a:spLocks noGrp="1"/>
          </p:cNvSpPr>
          <p:nvPr>
            <p:ph type="title" hasCustomPrompt="1"/>
          </p:nvPr>
        </p:nvSpPr>
        <p:spPr>
          <a:xfrm>
            <a:off x="4572000" y="1923678"/>
            <a:ext cx="2699597" cy="731641"/>
          </a:xfrm>
          <a:prstGeom prst="rect">
            <a:avLst/>
          </a:prstGeom>
        </p:spPr>
        <p:txBody>
          <a:bodyPr anchor="b">
            <a:normAutofit/>
          </a:bodyPr>
          <a:lstStyle>
            <a:lvl1pPr algn="l">
              <a:defRPr sz="2400">
                <a:solidFill>
                  <a:schemeClr val="bg1"/>
                </a:solidFill>
              </a:defRPr>
            </a:lvl1pPr>
          </a:lstStyle>
          <a:p>
            <a:r>
              <a:rPr lang="zh-CN" altLang="en-US" dirty="0"/>
              <a:t>单击此处编辑标题</a:t>
            </a:r>
          </a:p>
        </p:txBody>
      </p:sp>
      <p:sp>
        <p:nvSpPr>
          <p:cNvPr id="3" name="文本占位符 2"/>
          <p:cNvSpPr>
            <a:spLocks noGrp="1"/>
          </p:cNvSpPr>
          <p:nvPr>
            <p:ph type="body" idx="1"/>
          </p:nvPr>
        </p:nvSpPr>
        <p:spPr>
          <a:xfrm>
            <a:off x="4572000" y="2688748"/>
            <a:ext cx="2699597" cy="801104"/>
          </a:xfrm>
          <a:prstGeom prst="rect">
            <a:avLst/>
          </a:prstGeom>
        </p:spPr>
        <p:txBody>
          <a:bodyPr>
            <a:normAutofit/>
          </a:bodyPr>
          <a:lstStyle>
            <a:lvl1pPr marL="0" indent="0" algn="l">
              <a:buNone/>
              <a:defRPr sz="1400">
                <a:solidFill>
                  <a:schemeClr val="bg1"/>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065" indent="0">
              <a:buNone/>
              <a:defRPr sz="1200">
                <a:solidFill>
                  <a:schemeClr val="tx1">
                    <a:tint val="75000"/>
                  </a:schemeClr>
                </a:solidFill>
              </a:defRPr>
            </a:lvl4pPr>
            <a:lvl5pPr marL="1370965" indent="0">
              <a:buNone/>
              <a:defRPr sz="1200">
                <a:solidFill>
                  <a:schemeClr val="tx1">
                    <a:tint val="75000"/>
                  </a:schemeClr>
                </a:solidFill>
              </a:defRPr>
            </a:lvl5pPr>
            <a:lvl6pPr marL="1713865" indent="0">
              <a:buNone/>
              <a:defRPr sz="1200">
                <a:solidFill>
                  <a:schemeClr val="tx1">
                    <a:tint val="75000"/>
                  </a:schemeClr>
                </a:solidFill>
              </a:defRPr>
            </a:lvl6pPr>
            <a:lvl7pPr marL="2056765" indent="0">
              <a:buNone/>
              <a:defRPr sz="1200">
                <a:solidFill>
                  <a:schemeClr val="tx1">
                    <a:tint val="75000"/>
                  </a:schemeClr>
                </a:solidFill>
              </a:defRPr>
            </a:lvl7pPr>
            <a:lvl8pPr marL="2399665" indent="0">
              <a:buNone/>
              <a:defRPr sz="1200">
                <a:solidFill>
                  <a:schemeClr val="tx1">
                    <a:tint val="75000"/>
                  </a:schemeClr>
                </a:solidFill>
              </a:defRPr>
            </a:lvl8pPr>
            <a:lvl9pPr marL="2742565"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2023/4/21</a:t>
            </a:fld>
            <a:endParaRPr lang="zh-CN" altLang="en-US"/>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1" y="273845"/>
            <a:ext cx="7886700" cy="994172"/>
          </a:xfrm>
          <a:prstGeom prst="rect">
            <a:avLst/>
          </a:prstGeom>
        </p:spPr>
        <p:txBody>
          <a:bodyPr anchor="ctr" anchorCtr="0"/>
          <a:lstStyle/>
          <a:p>
            <a:r>
              <a:rPr lang="zh-CN" altLang="en-US"/>
              <a:t>单击此处编辑母版标题样式</a:t>
            </a:r>
          </a:p>
        </p:txBody>
      </p:sp>
      <p:sp>
        <p:nvSpPr>
          <p:cNvPr id="3" name="内容占位符 2"/>
          <p:cNvSpPr>
            <a:spLocks noGrp="1"/>
          </p:cNvSpPr>
          <p:nvPr>
            <p:ph sz="half" idx="1"/>
          </p:nvPr>
        </p:nvSpPr>
        <p:spPr>
          <a:xfrm>
            <a:off x="628650" y="1369219"/>
            <a:ext cx="3886200" cy="3263504"/>
          </a:xfrm>
          <a:prstGeom prst="rect">
            <a:avLst/>
          </a:prstGeo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4629151" y="1369219"/>
            <a:ext cx="3886200" cy="3263504"/>
          </a:xfrm>
          <a:prstGeom prst="rect">
            <a:avLst/>
          </a:prstGeo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2023/4/21</a:t>
            </a:fld>
            <a:endParaRPr lang="zh-CN" altLang="en-US"/>
          </a:p>
        </p:txBody>
      </p:sp>
      <p:sp>
        <p:nvSpPr>
          <p:cNvPr id="6" name="页脚占位符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pic>
        <p:nvPicPr>
          <p:cNvPr id="9" name="图片 8"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5"/>
            <a:ext cx="7886700" cy="994172"/>
          </a:xfrm>
          <a:prstGeom prst="rect">
            <a:avLst/>
          </a:prstGeom>
        </p:spPr>
        <p:txBody>
          <a:bodyPr anchor="ctr" anchorCtr="0"/>
          <a:lstStyle/>
          <a:p>
            <a:r>
              <a:rPr lang="zh-CN" altLang="en-US"/>
              <a:t>单击此处编辑母版标题样式</a:t>
            </a:r>
          </a:p>
        </p:txBody>
      </p:sp>
      <p:sp>
        <p:nvSpPr>
          <p:cNvPr id="3" name="文本占位符 2"/>
          <p:cNvSpPr>
            <a:spLocks noGrp="1"/>
          </p:cNvSpPr>
          <p:nvPr>
            <p:ph type="body" idx="1"/>
          </p:nvPr>
        </p:nvSpPr>
        <p:spPr>
          <a:xfrm>
            <a:off x="629842" y="1308721"/>
            <a:ext cx="3868340"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065" indent="0">
              <a:buNone/>
              <a:defRPr sz="1200" b="1"/>
            </a:lvl4pPr>
            <a:lvl5pPr marL="1370965" indent="0">
              <a:buNone/>
              <a:defRPr sz="1200" b="1"/>
            </a:lvl5pPr>
            <a:lvl6pPr marL="1713865" indent="0">
              <a:buNone/>
              <a:defRPr sz="1200" b="1"/>
            </a:lvl6pPr>
            <a:lvl7pPr marL="2056765" indent="0">
              <a:buNone/>
              <a:defRPr sz="1200" b="1"/>
            </a:lvl7pPr>
            <a:lvl8pPr marL="2399665" indent="0">
              <a:buNone/>
              <a:defRPr sz="1200" b="1"/>
            </a:lvl8pPr>
            <a:lvl9pPr marL="2742565" indent="0">
              <a:buNone/>
              <a:defRPr sz="1200" b="1"/>
            </a:lvl9pPr>
          </a:lstStyle>
          <a:p>
            <a:pPr lvl="0"/>
            <a:r>
              <a:rPr lang="zh-CN" altLang="en-US" dirty="0"/>
              <a:t>单击此处编辑母版文本样式</a:t>
            </a:r>
          </a:p>
        </p:txBody>
      </p:sp>
      <p:sp>
        <p:nvSpPr>
          <p:cNvPr id="4" name="内容占位符 3"/>
          <p:cNvSpPr>
            <a:spLocks noGrp="1"/>
          </p:cNvSpPr>
          <p:nvPr>
            <p:ph sz="half" idx="2"/>
          </p:nvPr>
        </p:nvSpPr>
        <p:spPr>
          <a:xfrm>
            <a:off x="629842" y="1961707"/>
            <a:ext cx="3868340" cy="2680541"/>
          </a:xfrm>
          <a:prstGeom prst="rect">
            <a:avLst/>
          </a:prstGeo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4629150" y="1308721"/>
            <a:ext cx="3887391"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065" indent="0">
              <a:buNone/>
              <a:defRPr sz="1200" b="1"/>
            </a:lvl4pPr>
            <a:lvl5pPr marL="1370965" indent="0">
              <a:buNone/>
              <a:defRPr sz="1200" b="1"/>
            </a:lvl5pPr>
            <a:lvl6pPr marL="1713865" indent="0">
              <a:buNone/>
              <a:defRPr sz="1200" b="1"/>
            </a:lvl6pPr>
            <a:lvl7pPr marL="2056765" indent="0">
              <a:buNone/>
              <a:defRPr sz="1200" b="1"/>
            </a:lvl7pPr>
            <a:lvl8pPr marL="2399665" indent="0">
              <a:buNone/>
              <a:defRPr sz="1200" b="1"/>
            </a:lvl8pPr>
            <a:lvl9pPr marL="2742565" indent="0">
              <a:buNone/>
              <a:defRPr sz="1200" b="1"/>
            </a:lvl9pPr>
          </a:lstStyle>
          <a:p>
            <a:pPr lvl="0"/>
            <a:r>
              <a:rPr lang="zh-CN" altLang="en-US" dirty="0"/>
              <a:t>单击此处编辑母版文本样式</a:t>
            </a:r>
          </a:p>
        </p:txBody>
      </p:sp>
      <p:sp>
        <p:nvSpPr>
          <p:cNvPr id="6" name="内容占位符 5"/>
          <p:cNvSpPr>
            <a:spLocks noGrp="1"/>
          </p:cNvSpPr>
          <p:nvPr>
            <p:ph sz="quarter" idx="4"/>
          </p:nvPr>
        </p:nvSpPr>
        <p:spPr>
          <a:xfrm>
            <a:off x="4629150" y="1961707"/>
            <a:ext cx="3887391" cy="2680541"/>
          </a:xfrm>
          <a:prstGeom prst="rect">
            <a:avLst/>
          </a:prstGeo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2023/4/21</a:t>
            </a:fld>
            <a:endParaRPr lang="zh-CN" altLang="en-US"/>
          </a:p>
        </p:txBody>
      </p:sp>
      <p:sp>
        <p:nvSpPr>
          <p:cNvPr id="8" name="页脚占位符 7"/>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pic>
        <p:nvPicPr>
          <p:cNvPr id="10" name="图片 9" descr="省医新logo-圆形白边（2016）.png"/>
          <p:cNvPicPr>
            <a:picLocks noChangeAspect="1"/>
          </p:cNvPicPr>
          <p:nvPr userDrawn="1"/>
        </p:nvPicPr>
        <p:blipFill>
          <a:blip r:embed="rId2" cstate="print"/>
          <a:stretch>
            <a:fillRect/>
          </a:stretch>
        </p:blipFill>
        <p:spPr>
          <a:xfrm>
            <a:off x="228600" y="171450"/>
            <a:ext cx="714375" cy="714375"/>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139293" y="1574904"/>
            <a:ext cx="5004707" cy="1609168"/>
          </a:xfrm>
          <a:prstGeom prst="rect">
            <a:avLst/>
          </a:prstGeom>
          <a:solidFill>
            <a:schemeClr val="accent2">
              <a:lumMod val="50000"/>
              <a:alpha val="1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矩形 6"/>
          <p:cNvSpPr/>
          <p:nvPr/>
        </p:nvSpPr>
        <p:spPr>
          <a:xfrm>
            <a:off x="0" y="5056026"/>
            <a:ext cx="9144000" cy="87474"/>
          </a:xfrm>
          <a:prstGeom prst="rect">
            <a:avLst/>
          </a:prstGeom>
          <a:gradFill>
            <a:gsLst>
              <a:gs pos="0">
                <a:schemeClr val="accent1">
                  <a:lumMod val="50000"/>
                </a:schemeClr>
              </a:gs>
              <a:gs pos="100000">
                <a:schemeClr val="accent1"/>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 name="标题 1"/>
          <p:cNvSpPr>
            <a:spLocks noGrp="1"/>
          </p:cNvSpPr>
          <p:nvPr>
            <p:ph type="title" hasCustomPrompt="1"/>
          </p:nvPr>
        </p:nvSpPr>
        <p:spPr>
          <a:xfrm>
            <a:off x="1872403" y="2193708"/>
            <a:ext cx="7180928" cy="1026114"/>
          </a:xfrm>
          <a:prstGeom prst="rect">
            <a:avLst/>
          </a:prstGeom>
        </p:spPr>
        <p:txBody>
          <a:bodyPr anchor="ctr" anchorCtr="0">
            <a:normAutofit/>
          </a:bodyPr>
          <a:lstStyle>
            <a:lvl1pPr algn="ctr">
              <a:defRPr sz="5000" b="1">
                <a:solidFill>
                  <a:schemeClr val="accent1"/>
                </a:solidFill>
              </a:defRPr>
            </a:lvl1pPr>
          </a:lstStyle>
          <a:p>
            <a:r>
              <a:rPr lang="zh-CN" altLang="en-US" dirty="0"/>
              <a:t>单击此处编辑标题</a:t>
            </a:r>
          </a:p>
        </p:txBody>
      </p:sp>
      <p:sp>
        <p:nvSpPr>
          <p:cNvPr id="3" name="日期占位符 2"/>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2023/4/21</a:t>
            </a:fld>
            <a:endParaRPr lang="zh-CN" altLang="en-US"/>
          </a:p>
        </p:txBody>
      </p:sp>
      <p:sp>
        <p:nvSpPr>
          <p:cNvPr id="4" name="页脚占位符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pic>
        <p:nvPicPr>
          <p:cNvPr id="10" name="图片 9" descr="省医新logo-上下2019--.png"/>
          <p:cNvPicPr>
            <a:picLocks noChangeAspect="1"/>
          </p:cNvPicPr>
          <p:nvPr userDrawn="1"/>
        </p:nvPicPr>
        <p:blipFill>
          <a:blip r:embed="rId2" cstate="print"/>
          <a:stretch>
            <a:fillRect/>
          </a:stretch>
        </p:blipFill>
        <p:spPr>
          <a:xfrm>
            <a:off x="257175" y="322595"/>
            <a:ext cx="3829050" cy="51956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2023/4/21</a:t>
            </a:fld>
            <a:endParaRPr lang="zh-CN" altLang="en-US"/>
          </a:p>
        </p:txBody>
      </p:sp>
      <p:sp>
        <p:nvSpPr>
          <p:cNvPr id="3" name="页脚占位符 2"/>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pic>
        <p:nvPicPr>
          <p:cNvPr id="6" name="图片 5"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28650" y="535256"/>
            <a:ext cx="3511241" cy="1071121"/>
          </a:xfrm>
          <a:prstGeom prst="rect">
            <a:avLst/>
          </a:prstGeom>
        </p:spPr>
        <p:txBody>
          <a:bodyPr anchor="t" anchorCtr="0">
            <a:normAutofit/>
          </a:bodyPr>
          <a:lstStyle>
            <a:lvl1pPr>
              <a:defRPr sz="2700"/>
            </a:lvl1pPr>
          </a:lstStyle>
          <a:p>
            <a:r>
              <a:rPr lang="zh-CN" altLang="en-US" dirty="0"/>
              <a:t>单击此处编辑标题</a:t>
            </a:r>
          </a:p>
        </p:txBody>
      </p:sp>
      <p:sp>
        <p:nvSpPr>
          <p:cNvPr id="3" name="图片占位符 2"/>
          <p:cNvSpPr>
            <a:spLocks noGrp="1" noChangeAspect="1"/>
          </p:cNvSpPr>
          <p:nvPr>
            <p:ph type="pic" idx="1"/>
          </p:nvPr>
        </p:nvSpPr>
        <p:spPr>
          <a:xfrm>
            <a:off x="4231888" y="535255"/>
            <a:ext cx="4283912" cy="4052700"/>
          </a:xfrm>
          <a:prstGeom prst="rect">
            <a:avLst/>
          </a:prstGeom>
        </p:spPr>
        <p:txBody>
          <a:bodyPr/>
          <a:lstStyle>
            <a:lvl1pPr marL="0" indent="0">
              <a:buNone/>
              <a:defRPr sz="2400"/>
            </a:lvl1pPr>
            <a:lvl2pPr marL="342900" indent="0">
              <a:buNone/>
              <a:defRPr sz="2100"/>
            </a:lvl2pPr>
            <a:lvl3pPr marL="685800" indent="0">
              <a:buNone/>
              <a:defRPr sz="1800"/>
            </a:lvl3pPr>
            <a:lvl4pPr marL="1028065" indent="0">
              <a:buNone/>
              <a:defRPr sz="1500"/>
            </a:lvl4pPr>
            <a:lvl5pPr marL="1370965" indent="0">
              <a:buNone/>
              <a:defRPr sz="1500"/>
            </a:lvl5pPr>
            <a:lvl6pPr marL="1713865" indent="0">
              <a:buNone/>
              <a:defRPr sz="1500"/>
            </a:lvl6pPr>
            <a:lvl7pPr marL="2056765" indent="0">
              <a:buNone/>
              <a:defRPr sz="1500"/>
            </a:lvl7pPr>
            <a:lvl8pPr marL="2399665" indent="0">
              <a:buNone/>
              <a:defRPr sz="1500"/>
            </a:lvl8pPr>
            <a:lvl9pPr marL="2742565" indent="0">
              <a:buNone/>
              <a:defRPr sz="1500"/>
            </a:lvl9pPr>
          </a:lstStyle>
          <a:p>
            <a:endParaRPr lang="zh-CN" altLang="en-US" dirty="0"/>
          </a:p>
        </p:txBody>
      </p:sp>
      <p:sp>
        <p:nvSpPr>
          <p:cNvPr id="4" name="文本占位符 3"/>
          <p:cNvSpPr>
            <a:spLocks noGrp="1"/>
          </p:cNvSpPr>
          <p:nvPr>
            <p:ph type="body" sz="half" idx="2"/>
          </p:nvPr>
        </p:nvSpPr>
        <p:spPr>
          <a:xfrm>
            <a:off x="628650" y="1735405"/>
            <a:ext cx="3511241" cy="2858691"/>
          </a:xfrm>
          <a:prstGeom prst="rect">
            <a:avLst/>
          </a:prstGeom>
        </p:spPr>
        <p:txBody>
          <a:bodyPr>
            <a:normAutofit/>
          </a:bodyPr>
          <a:lstStyle>
            <a:lvl1pPr marL="0" indent="0">
              <a:buNone/>
              <a:defRPr sz="1400"/>
            </a:lvl1pPr>
            <a:lvl2pPr marL="342900" indent="0">
              <a:buNone/>
              <a:defRPr sz="1100"/>
            </a:lvl2pPr>
            <a:lvl3pPr marL="685800" indent="0">
              <a:buNone/>
              <a:defRPr sz="900"/>
            </a:lvl3pPr>
            <a:lvl4pPr marL="1028065" indent="0">
              <a:buNone/>
              <a:defRPr sz="800"/>
            </a:lvl4pPr>
            <a:lvl5pPr marL="1370965" indent="0">
              <a:buNone/>
              <a:defRPr sz="800"/>
            </a:lvl5pPr>
            <a:lvl6pPr marL="1713865" indent="0">
              <a:buNone/>
              <a:defRPr sz="800"/>
            </a:lvl6pPr>
            <a:lvl7pPr marL="2056765" indent="0">
              <a:buNone/>
              <a:defRPr sz="800"/>
            </a:lvl7pPr>
            <a:lvl8pPr marL="2399665" indent="0">
              <a:buNone/>
              <a:defRPr sz="800"/>
            </a:lvl8pPr>
            <a:lvl9pPr marL="2742565" indent="0">
              <a:buNone/>
              <a:defRPr sz="800"/>
            </a:lvl9pPr>
          </a:lstStyle>
          <a:p>
            <a:pPr lvl="0"/>
            <a:r>
              <a:rPr lang="zh-CN" altLang="en-US" dirty="0"/>
              <a:t>单击此处编辑母版文本样式</a:t>
            </a:r>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9EFD9D74-47D9-4702-A33C-335B63B48DBF}" type="datetimeFigureOut">
              <a:rPr lang="zh-CN" altLang="en-US" smtClean="0"/>
              <a:t>2023/4/21</a:t>
            </a:fld>
            <a:endParaRPr lang="zh-CN" altLang="en-US" dirty="0"/>
          </a:p>
        </p:txBody>
      </p:sp>
      <p:sp>
        <p:nvSpPr>
          <p:cNvPr id="6" name="页脚占位符 5"/>
          <p:cNvSpPr>
            <a:spLocks noGrp="1"/>
          </p:cNvSpPr>
          <p:nvPr>
            <p:ph type="ftr" sz="quarter" idx="11"/>
          </p:nvPr>
        </p:nvSpPr>
        <p:spPr>
          <a:xfrm>
            <a:off x="3028950" y="4767264"/>
            <a:ext cx="3086100" cy="273844"/>
          </a:xfrm>
          <a:prstGeom prst="rect">
            <a:avLst/>
          </a:prstGeom>
        </p:spPr>
        <p:txBody>
          <a:bodyPr/>
          <a:lstStyle/>
          <a:p>
            <a:endParaRPr lang="zh-CN" altLang="en-US" dirty="0"/>
          </a:p>
        </p:txBody>
      </p:sp>
      <p:sp>
        <p:nvSpPr>
          <p:cNvPr id="7" name="灯片编号占位符 6"/>
          <p:cNvSpPr>
            <a:spLocks noGrp="1"/>
          </p:cNvSpPr>
          <p:nvPr>
            <p:ph type="sldNum" sz="quarter" idx="12"/>
          </p:nvPr>
        </p:nvSpPr>
        <p:spPr>
          <a:xfrm>
            <a:off x="6457951" y="4767264"/>
            <a:ext cx="2057400" cy="273844"/>
          </a:xfrm>
          <a:prstGeom prst="rect">
            <a:avLst/>
          </a:prstGeom>
        </p:spPr>
        <p:txBody>
          <a:bodyPr/>
          <a:lstStyle/>
          <a:p>
            <a:fld id="{FABC47A4-756D-490B-A52F-7D9E2C9FC05F}" type="slidenum">
              <a:rPr lang="zh-CN" altLang="en-US" smtClean="0"/>
              <a:t>‹#›</a:t>
            </a:fld>
            <a:endParaRPr lang="zh-CN" altLang="en-US"/>
          </a:p>
        </p:txBody>
      </p:sp>
      <p:pic>
        <p:nvPicPr>
          <p:cNvPr id="9" name="图片 8"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7833674" y="273844"/>
            <a:ext cx="681676" cy="4358879"/>
          </a:xfrm>
          <a:prstGeom prst="rect">
            <a:avLst/>
          </a:prstGeom>
        </p:spPr>
        <p:txBody>
          <a:bodyPr vert="eaVert">
            <a:normAutofit/>
          </a:bodyPr>
          <a:lstStyle>
            <a:lvl1pPr>
              <a:defRPr sz="3300"/>
            </a:lvl1pPr>
          </a:lstStyle>
          <a:p>
            <a:r>
              <a:rPr lang="zh-CN" altLang="en-US" dirty="0"/>
              <a:t>单击此处编辑标题</a:t>
            </a:r>
          </a:p>
        </p:txBody>
      </p:sp>
      <p:sp>
        <p:nvSpPr>
          <p:cNvPr id="3" name="竖排文字占位符 2"/>
          <p:cNvSpPr>
            <a:spLocks noGrp="1"/>
          </p:cNvSpPr>
          <p:nvPr>
            <p:ph type="body" orient="vert" idx="1"/>
          </p:nvPr>
        </p:nvSpPr>
        <p:spPr>
          <a:xfrm>
            <a:off x="628651" y="273844"/>
            <a:ext cx="7084832" cy="4358879"/>
          </a:xfrm>
          <a:prstGeom prst="rect">
            <a:avLst/>
          </a:prstGeo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2023/4/21</a:t>
            </a:fld>
            <a:endParaRPr lang="zh-CN" altLang="en-US"/>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标题占位符 1"/>
          <p:cNvSpPr>
            <a:spLocks noGrp="1"/>
          </p:cNvSpPr>
          <p:nvPr>
            <p:ph type="title"/>
            <p:custDataLst>
              <p:tags r:id="rId12"/>
            </p:custDataLst>
          </p:nvPr>
        </p:nvSpPr>
        <p:spPr>
          <a:xfrm>
            <a:off x="628486" y="273844"/>
            <a:ext cx="7884647" cy="994172"/>
          </a:xfrm>
          <a:prstGeom prst="rect">
            <a:avLst/>
          </a:prstGeom>
        </p:spPr>
        <p:txBody>
          <a:bodyPr vert="horz" lIns="68580" tIns="34290" rIns="68580" bIns="34290" rtlCol="0" anchor="ctr">
            <a:normAutofit/>
          </a:bodyPr>
          <a:lstStyle/>
          <a:p>
            <a:r>
              <a:rPr lang="zh-CN" altLang="en-US" dirty="0"/>
              <a:t>单击此处编辑母版标题样式</a:t>
            </a:r>
          </a:p>
        </p:txBody>
      </p:sp>
      <p:sp>
        <p:nvSpPr>
          <p:cNvPr id="8" name="文本占位符 2"/>
          <p:cNvSpPr>
            <a:spLocks noGrp="1"/>
          </p:cNvSpPr>
          <p:nvPr>
            <p:ph type="body" idx="1"/>
            <p:custDataLst>
              <p:tags r:id="rId13"/>
            </p:custDataLst>
          </p:nvPr>
        </p:nvSpPr>
        <p:spPr>
          <a:xfrm>
            <a:off x="628486" y="1369219"/>
            <a:ext cx="7884647" cy="3263504"/>
          </a:xfrm>
          <a:prstGeom prst="rect">
            <a:avLst/>
          </a:prstGeom>
        </p:spPr>
        <p:txBody>
          <a:bodyPr vert="horz" lIns="68580" tIns="34290" rIns="68580" bIns="3429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日期占位符 3"/>
          <p:cNvSpPr>
            <a:spLocks noGrp="1"/>
          </p:cNvSpPr>
          <p:nvPr>
            <p:ph type="dt" sz="half" idx="2"/>
          </p:nvPr>
        </p:nvSpPr>
        <p:spPr>
          <a:xfrm>
            <a:off x="628486" y="4767263"/>
            <a:ext cx="2056865"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t>2023/4/21</a:t>
            </a:fld>
            <a:endParaRPr lang="zh-CN" altLang="en-US" dirty="0"/>
          </a:p>
        </p:txBody>
      </p:sp>
      <p:sp>
        <p:nvSpPr>
          <p:cNvPr id="10" name="页脚占位符 4"/>
          <p:cNvSpPr>
            <a:spLocks noGrp="1"/>
          </p:cNvSpPr>
          <p:nvPr>
            <p:ph type="ftr" sz="quarter" idx="3"/>
          </p:nvPr>
        </p:nvSpPr>
        <p:spPr>
          <a:xfrm>
            <a:off x="3028162" y="4767263"/>
            <a:ext cx="3085297"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11" name="灯片编号占位符 5"/>
          <p:cNvSpPr>
            <a:spLocks noGrp="1"/>
          </p:cNvSpPr>
          <p:nvPr>
            <p:ph type="sldNum" sz="quarter" idx="4"/>
          </p:nvPr>
        </p:nvSpPr>
        <p:spPr>
          <a:xfrm>
            <a:off x="6456268" y="4767263"/>
            <a:ext cx="2056865"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t>‹#›</a:t>
            </a:fld>
            <a:endParaRPr lang="zh-CN" altLang="en-US"/>
          </a:p>
        </p:txBody>
      </p:sp>
      <p:sp>
        <p:nvSpPr>
          <p:cNvPr id="2"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800" rtl="0" eaLnBrk="1" latinLnBrk="0" hangingPunct="1">
        <a:spcBef>
          <a:spcPct val="0"/>
        </a:spcBef>
        <a:buNone/>
        <a:defRPr sz="3300" kern="1200">
          <a:solidFill>
            <a:schemeClr val="tx1"/>
          </a:solidFill>
          <a:latin typeface="+mj-lt"/>
          <a:ea typeface="+mj-ea"/>
          <a:cs typeface="+mj-cs"/>
        </a:defRPr>
      </a:lvl1pPr>
    </p:titleStyle>
    <p:bodyStyle>
      <a:lvl1pPr marL="257175" indent="-25654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1pPr>
      <a:lvl2pPr marL="557530" indent="-21399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2pPr>
      <a:lvl3pPr marL="857250"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3pPr>
      <a:lvl4pPr marL="1199515"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1542415"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18853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2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1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0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065" algn="l" defTabSz="685800" rtl="0" eaLnBrk="1" latinLnBrk="0" hangingPunct="1">
        <a:defRPr sz="1400" kern="1200">
          <a:solidFill>
            <a:schemeClr val="tx1"/>
          </a:solidFill>
          <a:latin typeface="+mn-lt"/>
          <a:ea typeface="+mn-ea"/>
          <a:cs typeface="+mn-cs"/>
        </a:defRPr>
      </a:lvl4pPr>
      <a:lvl5pPr marL="1370965" algn="l" defTabSz="685800" rtl="0" eaLnBrk="1" latinLnBrk="0" hangingPunct="1">
        <a:defRPr sz="1400" kern="1200">
          <a:solidFill>
            <a:schemeClr val="tx1"/>
          </a:solidFill>
          <a:latin typeface="+mn-lt"/>
          <a:ea typeface="+mn-ea"/>
          <a:cs typeface="+mn-cs"/>
        </a:defRPr>
      </a:lvl5pPr>
      <a:lvl6pPr marL="1713865" algn="l" defTabSz="685800" rtl="0" eaLnBrk="1" latinLnBrk="0" hangingPunct="1">
        <a:defRPr sz="1400" kern="1200">
          <a:solidFill>
            <a:schemeClr val="tx1"/>
          </a:solidFill>
          <a:latin typeface="+mn-lt"/>
          <a:ea typeface="+mn-ea"/>
          <a:cs typeface="+mn-cs"/>
        </a:defRPr>
      </a:lvl6pPr>
      <a:lvl7pPr marL="2056765" algn="l" defTabSz="685800" rtl="0" eaLnBrk="1" latinLnBrk="0" hangingPunct="1">
        <a:defRPr sz="1400" kern="1200">
          <a:solidFill>
            <a:schemeClr val="tx1"/>
          </a:solidFill>
          <a:latin typeface="+mn-lt"/>
          <a:ea typeface="+mn-ea"/>
          <a:cs typeface="+mn-cs"/>
        </a:defRPr>
      </a:lvl7pPr>
      <a:lvl8pPr marL="2399665" algn="l" defTabSz="685800" rtl="0" eaLnBrk="1" latinLnBrk="0" hangingPunct="1">
        <a:defRPr sz="1400" kern="1200">
          <a:solidFill>
            <a:schemeClr val="tx1"/>
          </a:solidFill>
          <a:latin typeface="+mn-lt"/>
          <a:ea typeface="+mn-ea"/>
          <a:cs typeface="+mn-cs"/>
        </a:defRPr>
      </a:lvl8pPr>
      <a:lvl9pPr marL="2742565"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2.xml"/><Relationship Id="rId13" Type="http://schemas.openxmlformats.org/officeDocument/2006/relationships/tags" Target="../tags/tag17.xml"/><Relationship Id="rId18" Type="http://schemas.openxmlformats.org/officeDocument/2006/relationships/image" Target="../media/image7.jpg"/><Relationship Id="rId3" Type="http://schemas.openxmlformats.org/officeDocument/2006/relationships/tags" Target="../tags/tag7.xml"/><Relationship Id="rId7" Type="http://schemas.openxmlformats.org/officeDocument/2006/relationships/tags" Target="../tags/tag11.xml"/><Relationship Id="rId12" Type="http://schemas.openxmlformats.org/officeDocument/2006/relationships/tags" Target="../tags/tag16.xml"/><Relationship Id="rId17" Type="http://schemas.openxmlformats.org/officeDocument/2006/relationships/image" Target="../media/image6.emf"/><Relationship Id="rId2" Type="http://schemas.openxmlformats.org/officeDocument/2006/relationships/tags" Target="../tags/tag6.xml"/><Relationship Id="rId16" Type="http://schemas.openxmlformats.org/officeDocument/2006/relationships/notesSlide" Target="../notesSlides/notesSlide1.xml"/><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tags" Target="../tags/tag15.xml"/><Relationship Id="rId5" Type="http://schemas.openxmlformats.org/officeDocument/2006/relationships/tags" Target="../tags/tag9.xml"/><Relationship Id="rId15" Type="http://schemas.openxmlformats.org/officeDocument/2006/relationships/slideLayout" Target="../slideLayouts/slideLayout2.xml"/><Relationship Id="rId10" Type="http://schemas.openxmlformats.org/officeDocument/2006/relationships/tags" Target="../tags/tag14.xml"/><Relationship Id="rId19" Type="http://schemas.openxmlformats.org/officeDocument/2006/relationships/image" Target="../media/image8.jpeg"/><Relationship Id="rId4" Type="http://schemas.openxmlformats.org/officeDocument/2006/relationships/tags" Target="../tags/tag8.xml"/><Relationship Id="rId9" Type="http://schemas.openxmlformats.org/officeDocument/2006/relationships/tags" Target="../tags/tag13.xml"/><Relationship Id="rId14" Type="http://schemas.openxmlformats.org/officeDocument/2006/relationships/tags" Target="../tags/tag18.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6" name="矩形 5"/>
          <p:cNvSpPr/>
          <p:nvPr>
            <p:custDataLst>
              <p:tags r:id="rId2"/>
            </p:custDataLst>
          </p:nvPr>
        </p:nvSpPr>
        <p:spPr>
          <a:xfrm>
            <a:off x="1227455" y="0"/>
            <a:ext cx="7916545" cy="931545"/>
          </a:xfrm>
          <a:prstGeom prst="rect">
            <a:avLst/>
          </a:prstGeom>
          <a:solidFill>
            <a:schemeClr val="accent6">
              <a:lumMod val="75000"/>
            </a:schemeClr>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custDataLst>
              <p:tags r:id="rId3"/>
            </p:custDataLst>
          </p:nvPr>
        </p:nvSpPr>
        <p:spPr bwMode="auto">
          <a:xfrm>
            <a:off x="1793875" y="2222"/>
            <a:ext cx="933450" cy="463550"/>
          </a:xfrm>
          <a:prstGeom prst="rect">
            <a:avLst/>
          </a:prstGeom>
          <a:noFill/>
          <a:ln w="9525">
            <a:noFill/>
            <a:miter lim="800000"/>
          </a:ln>
        </p:spPr>
        <p:txBody>
          <a:bodyPr>
            <a:noAutofit/>
            <a:scene3d>
              <a:camera prst="orthographicFront"/>
              <a:lightRig rig="threePt" dir="t"/>
            </a:scene3d>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2000" b="1" i="0" u="none" strike="noStrike" kern="1200" cap="none" spc="0" normalizeH="0" baseline="0" noProof="0" dirty="0">
                <a:ln/>
                <a:solidFill>
                  <a:schemeClr val="bg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rPr>
              <a:t>马欢</a:t>
            </a:r>
            <a:endParaRPr kumimoji="0" lang="zh-CN" altLang="zh-CN" sz="2000" b="1" i="0" u="none" strike="noStrike" kern="1200" cap="none" spc="0" normalizeH="0" baseline="0" noProof="0" dirty="0">
              <a:ln/>
              <a:solidFill>
                <a:schemeClr val="bg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endParaRPr>
          </a:p>
        </p:txBody>
      </p:sp>
      <p:pic>
        <p:nvPicPr>
          <p:cNvPr id="17411" name="图片 7"/>
          <p:cNvPicPr>
            <a:picLocks noChangeAspect="1"/>
          </p:cNvPicPr>
          <p:nvPr>
            <p:custDataLst>
              <p:tags r:id="rId4"/>
            </p:custDataLst>
          </p:nvPr>
        </p:nvPicPr>
        <p:blipFill>
          <a:blip r:embed="rId17" cstate="print"/>
          <a:srcRect t="3896" r="91544" b="3088"/>
          <a:stretch>
            <a:fillRect/>
          </a:stretch>
        </p:blipFill>
        <p:spPr bwMode="auto">
          <a:xfrm>
            <a:off x="1699671" y="997268"/>
            <a:ext cx="309562" cy="358775"/>
          </a:xfrm>
          <a:prstGeom prst="rect">
            <a:avLst/>
          </a:prstGeom>
          <a:solidFill>
            <a:schemeClr val="accent6">
              <a:lumMod val="75000"/>
            </a:schemeClr>
          </a:solidFill>
          <a:ln w="9525">
            <a:noFill/>
            <a:miter lim="800000"/>
            <a:headEnd/>
            <a:tailEnd/>
          </a:ln>
        </p:spPr>
      </p:pic>
      <p:sp>
        <p:nvSpPr>
          <p:cNvPr id="17412" name="文本框 11"/>
          <p:cNvSpPr txBox="1">
            <a:spLocks noChangeArrowheads="1"/>
          </p:cNvSpPr>
          <p:nvPr>
            <p:custDataLst>
              <p:tags r:id="rId5"/>
            </p:custDataLst>
          </p:nvPr>
        </p:nvSpPr>
        <p:spPr bwMode="auto">
          <a:xfrm>
            <a:off x="1882868" y="1313540"/>
            <a:ext cx="2289810" cy="553998"/>
          </a:xfrm>
          <a:prstGeom prst="rect">
            <a:avLst/>
          </a:prstGeom>
          <a:noFill/>
          <a:ln w="9525">
            <a:noFill/>
            <a:miter lim="800000"/>
          </a:ln>
        </p:spPr>
        <p:txBody>
          <a:bodyPr wrap="square">
            <a:spAutoFit/>
          </a:bodyPr>
          <a:lstStyle/>
          <a:p>
            <a:pPr lvl="0" eaLnBrk="1" hangingPunct="1">
              <a:lnSpc>
                <a:spcPct val="150000"/>
              </a:lnSpc>
              <a:defRPr/>
            </a:pPr>
            <a:r>
              <a:rPr lang="zh-CN" altLang="en-US" sz="1200" dirty="0">
                <a:solidFill>
                  <a:prstClr val="black"/>
                </a:solidFill>
                <a:latin typeface="微软雅黑" panose="020B0503020204020204" charset="-122"/>
                <a:ea typeface="微软雅黑" panose="020B0503020204020204" charset="-122"/>
                <a:sym typeface="+mn-ea"/>
              </a:rPr>
              <a:t>临床医学</a:t>
            </a:r>
            <a:r>
              <a:rPr lang="zh-CN" altLang="en-US" sz="1200" dirty="0">
                <a:solidFill>
                  <a:prstClr val="black"/>
                </a:solidFill>
                <a:latin typeface="微软雅黑" panose="020B0503020204020204" charset="-122"/>
                <a:ea typeface="微软雅黑" panose="020B0503020204020204" charset="-122"/>
              </a:rPr>
              <a:t>学术型硕士：</a:t>
            </a:r>
            <a:r>
              <a:rPr lang="en-US" altLang="zh-CN" sz="1200" dirty="0">
                <a:solidFill>
                  <a:prstClr val="black"/>
                </a:solidFill>
                <a:latin typeface="微软雅黑" panose="020B0503020204020204" charset="-122"/>
                <a:ea typeface="微软雅黑" panose="020B0503020204020204" charset="-122"/>
              </a:rPr>
              <a:t>1</a:t>
            </a:r>
            <a:r>
              <a:rPr lang="zh-CN" altLang="en-US" sz="1200" dirty="0">
                <a:solidFill>
                  <a:prstClr val="black"/>
                </a:solidFill>
                <a:latin typeface="微软雅黑" panose="020B0503020204020204" charset="-122"/>
                <a:ea typeface="微软雅黑" panose="020B0503020204020204" charset="-122"/>
              </a:rPr>
              <a:t>名</a:t>
            </a:r>
            <a:endParaRPr lang="en-US" altLang="zh-CN" sz="1200" dirty="0">
              <a:solidFill>
                <a:prstClr val="black"/>
              </a:solidFill>
              <a:latin typeface="微软雅黑" panose="020B0503020204020204" charset="-122"/>
              <a:ea typeface="微软雅黑" panose="020B0503020204020204" charset="-122"/>
            </a:endParaRPr>
          </a:p>
          <a:p>
            <a:pPr lvl="0" eaLnBrk="1" hangingPunct="1">
              <a:defRPr/>
            </a:pPr>
            <a:endParaRPr lang="en-US" altLang="zh-CN" sz="1200" dirty="0">
              <a:solidFill>
                <a:prstClr val="black"/>
              </a:solidFill>
              <a:latin typeface="微软雅黑" panose="020B0503020204020204" charset="-122"/>
              <a:ea typeface="微软雅黑" panose="020B0503020204020204" charset="-122"/>
            </a:endParaRPr>
          </a:p>
        </p:txBody>
      </p:sp>
      <p:sp>
        <p:nvSpPr>
          <p:cNvPr id="17421" name="文本框 17"/>
          <p:cNvSpPr txBox="1">
            <a:spLocks noChangeArrowheads="1"/>
          </p:cNvSpPr>
          <p:nvPr>
            <p:custDataLst>
              <p:tags r:id="rId6"/>
            </p:custDataLst>
          </p:nvPr>
        </p:nvSpPr>
        <p:spPr bwMode="auto">
          <a:xfrm>
            <a:off x="1937161" y="1025208"/>
            <a:ext cx="3187910" cy="306705"/>
          </a:xfrm>
          <a:prstGeom prst="rect">
            <a:avLst/>
          </a:prstGeom>
          <a:noFill/>
          <a:ln w="9525">
            <a:noFill/>
            <a:miter lim="800000"/>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2023</a:t>
            </a: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年</a:t>
            </a:r>
            <a:r>
              <a:rPr kumimoji="0" lang="zh-CN" altLang="en-US"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招生计划</a:t>
            </a:r>
            <a:endParaRPr kumimoji="0" lang="zh-CN" altLang="en-US" sz="140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endParaRPr>
          </a:p>
        </p:txBody>
      </p:sp>
      <p:sp>
        <p:nvSpPr>
          <p:cNvPr id="11" name="文本框 21"/>
          <p:cNvSpPr txBox="1">
            <a:spLocks noChangeArrowheads="1"/>
          </p:cNvSpPr>
          <p:nvPr>
            <p:custDataLst>
              <p:tags r:id="rId7"/>
            </p:custDataLst>
          </p:nvPr>
        </p:nvSpPr>
        <p:spPr bwMode="auto">
          <a:xfrm>
            <a:off x="5273040" y="-8890"/>
            <a:ext cx="3771265" cy="275590"/>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招生单位：广东省心血管病研究所</a:t>
            </a:r>
            <a:r>
              <a:rPr kumimoji="0" lang="en-US"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      </a:t>
            </a:r>
            <a:r>
              <a:rPr kumimoji="0" lang="zh-CN"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招生代码：</a:t>
            </a:r>
            <a:r>
              <a:rPr kumimoji="0" lang="en-US"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88911</a:t>
            </a:r>
          </a:p>
        </p:txBody>
      </p:sp>
      <p:pic>
        <p:nvPicPr>
          <p:cNvPr id="17422" name="图片 24"/>
          <p:cNvPicPr>
            <a:picLocks noChangeAspect="1"/>
          </p:cNvPicPr>
          <p:nvPr>
            <p:custDataLst>
              <p:tags r:id="rId8"/>
            </p:custDataLst>
          </p:nvPr>
        </p:nvPicPr>
        <p:blipFill>
          <a:blip r:embed="rId17" cstate="print"/>
          <a:srcRect t="3896" r="91544" b="3088"/>
          <a:stretch>
            <a:fillRect/>
          </a:stretch>
        </p:blipFill>
        <p:spPr bwMode="auto">
          <a:xfrm>
            <a:off x="1698975" y="1705515"/>
            <a:ext cx="309562" cy="358775"/>
          </a:xfrm>
          <a:prstGeom prst="rect">
            <a:avLst/>
          </a:prstGeom>
          <a:noFill/>
          <a:ln w="9525">
            <a:noFill/>
            <a:miter lim="800000"/>
            <a:headEnd/>
            <a:tailEnd/>
          </a:ln>
        </p:spPr>
      </p:pic>
      <p:sp>
        <p:nvSpPr>
          <p:cNvPr id="17423" name="文本框 25"/>
          <p:cNvSpPr txBox="1">
            <a:spLocks noChangeArrowheads="1"/>
          </p:cNvSpPr>
          <p:nvPr>
            <p:custDataLst>
              <p:tags r:id="rId9"/>
            </p:custDataLst>
          </p:nvPr>
        </p:nvSpPr>
        <p:spPr bwMode="auto">
          <a:xfrm>
            <a:off x="1966929" y="1717023"/>
            <a:ext cx="894080" cy="30670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工作经历</a:t>
            </a:r>
          </a:p>
        </p:txBody>
      </p:sp>
      <p:pic>
        <p:nvPicPr>
          <p:cNvPr id="13" name="图片 24"/>
          <p:cNvPicPr>
            <a:picLocks noChangeAspect="1"/>
          </p:cNvPicPr>
          <p:nvPr>
            <p:custDataLst>
              <p:tags r:id="rId10"/>
            </p:custDataLst>
          </p:nvPr>
        </p:nvPicPr>
        <p:blipFill>
          <a:blip r:embed="rId17" cstate="print"/>
          <a:srcRect t="3896" r="91544" b="3088"/>
          <a:stretch>
            <a:fillRect/>
          </a:stretch>
        </p:blipFill>
        <p:spPr bwMode="auto">
          <a:xfrm>
            <a:off x="1693260" y="3492224"/>
            <a:ext cx="309562" cy="358775"/>
          </a:xfrm>
          <a:prstGeom prst="rect">
            <a:avLst/>
          </a:prstGeom>
          <a:noFill/>
          <a:ln w="9525">
            <a:noFill/>
            <a:miter lim="800000"/>
            <a:headEnd/>
            <a:tailEnd/>
          </a:ln>
        </p:spPr>
      </p:pic>
      <p:sp>
        <p:nvSpPr>
          <p:cNvPr id="14" name="文本框 25"/>
          <p:cNvSpPr txBox="1">
            <a:spLocks noChangeArrowheads="1"/>
          </p:cNvSpPr>
          <p:nvPr>
            <p:custDataLst>
              <p:tags r:id="rId11"/>
            </p:custDataLst>
          </p:nvPr>
        </p:nvSpPr>
        <p:spPr bwMode="auto">
          <a:xfrm>
            <a:off x="1961214" y="3503732"/>
            <a:ext cx="1261884"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lang="zh-CN" altLang="en-US" b="1" dirty="0">
                <a:solidFill>
                  <a:prstClr val="black"/>
                </a:solidFill>
                <a:latin typeface="微软雅黑" panose="020B0503020204020204" charset="-122"/>
                <a:ea typeface="微软雅黑" panose="020B0503020204020204" charset="-122"/>
              </a:rPr>
              <a:t>学术团体任职</a:t>
            </a:r>
            <a:endPar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pic>
        <p:nvPicPr>
          <p:cNvPr id="15" name="图片 24"/>
          <p:cNvPicPr>
            <a:picLocks noChangeAspect="1"/>
          </p:cNvPicPr>
          <p:nvPr>
            <p:custDataLst>
              <p:tags r:id="rId12"/>
            </p:custDataLst>
          </p:nvPr>
        </p:nvPicPr>
        <p:blipFill>
          <a:blip r:embed="rId17" cstate="print"/>
          <a:srcRect t="3896" r="91544" b="3088"/>
          <a:stretch>
            <a:fillRect/>
          </a:stretch>
        </p:blipFill>
        <p:spPr bwMode="auto">
          <a:xfrm>
            <a:off x="5137500" y="985885"/>
            <a:ext cx="309562" cy="358775"/>
          </a:xfrm>
          <a:prstGeom prst="rect">
            <a:avLst/>
          </a:prstGeom>
          <a:noFill/>
          <a:ln w="9525">
            <a:noFill/>
            <a:miter lim="800000"/>
            <a:headEnd/>
            <a:tailEnd/>
          </a:ln>
        </p:spPr>
      </p:pic>
      <p:sp>
        <p:nvSpPr>
          <p:cNvPr id="16" name="文本框 25"/>
          <p:cNvSpPr txBox="1">
            <a:spLocks noChangeArrowheads="1"/>
          </p:cNvSpPr>
          <p:nvPr>
            <p:custDataLst>
              <p:tags r:id="rId13"/>
            </p:custDataLst>
          </p:nvPr>
        </p:nvSpPr>
        <p:spPr bwMode="auto">
          <a:xfrm>
            <a:off x="5405454" y="997393"/>
            <a:ext cx="894080" cy="30670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科研工作</a:t>
            </a:r>
          </a:p>
        </p:txBody>
      </p:sp>
      <p:sp>
        <p:nvSpPr>
          <p:cNvPr id="17414" name="文本框 13"/>
          <p:cNvSpPr txBox="1">
            <a:spLocks noChangeArrowheads="1"/>
          </p:cNvSpPr>
          <p:nvPr>
            <p:custDataLst>
              <p:tags r:id="rId14"/>
            </p:custDataLst>
          </p:nvPr>
        </p:nvSpPr>
        <p:spPr bwMode="auto">
          <a:xfrm>
            <a:off x="5124872" y="1455238"/>
            <a:ext cx="3795971" cy="1861792"/>
          </a:xfrm>
          <a:prstGeom prst="rect">
            <a:avLst/>
          </a:prstGeom>
          <a:noFill/>
          <a:ln w="9525">
            <a:noFill/>
            <a:miter lim="800000"/>
          </a:ln>
        </p:spPr>
        <p:txBody>
          <a:bodyPr wrap="square">
            <a:spAutoFit/>
          </a:bodyPr>
          <a:lstStyle/>
          <a:p>
            <a:pPr algn="just" eaLnBrk="1" hangingPunct="1">
              <a:lnSpc>
                <a:spcPct val="120000"/>
              </a:lnSpc>
              <a:spcBef>
                <a:spcPts val="600"/>
              </a:spcBef>
              <a:defRPr/>
            </a:pPr>
            <a:r>
              <a:rPr lang="zh-CN" altLang="en-US" sz="1000" b="1" dirty="0">
                <a:solidFill>
                  <a:prstClr val="black"/>
                </a:solidFill>
                <a:latin typeface="微软雅黑" panose="020B0503020204020204" charset="-122"/>
                <a:ea typeface="微软雅黑" panose="020B0503020204020204" charset="-122"/>
              </a:rPr>
              <a:t>研究方向：</a:t>
            </a:r>
            <a:r>
              <a:rPr kumimoji="0" lang="zh-CN" altLang="en-US"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双心医学、心脏康复</a:t>
            </a:r>
            <a:endParaRPr lang="zh-CN" altLang="en-US" sz="1000" b="1" dirty="0">
              <a:solidFill>
                <a:prstClr val="black"/>
              </a:solidFill>
              <a:latin typeface="微软雅黑" panose="020B0503020204020204" charset="-122"/>
              <a:ea typeface="微软雅黑" panose="020B0503020204020204" charset="-122"/>
            </a:endParaRPr>
          </a:p>
          <a:p>
            <a:pPr lvl="0" eaLnBrk="1" hangingPunct="1">
              <a:lnSpc>
                <a:spcPct val="120000"/>
              </a:lnSpc>
              <a:spcBef>
                <a:spcPts val="600"/>
              </a:spcBef>
              <a:defRPr/>
            </a:pPr>
            <a:r>
              <a:rPr kumimoji="0" lang="zh-CN" altLang="en-US"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主要业绩</a:t>
            </a:r>
            <a:r>
              <a:rPr kumimoji="0" lang="en-US" altLang="zh-CN"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p>
          <a:p>
            <a:pPr lvl="0" eaLnBrk="1" hangingPunct="1">
              <a:lnSpc>
                <a:spcPct val="120000"/>
              </a:lnSpc>
              <a:spcBef>
                <a:spcPts val="600"/>
              </a:spcBef>
              <a:defRPr/>
            </a:pPr>
            <a:r>
              <a:rPr kumimoji="0" lang="zh-CN" altLang="en-US"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以第一作者</a:t>
            </a:r>
            <a:r>
              <a:rPr kumimoji="0" lang="en-US" altLang="zh-CN"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通讯作者身份在</a:t>
            </a:r>
            <a:r>
              <a:rPr kumimoji="0" lang="en-US" altLang="zh-CN"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JACC-HEART FAILURE</a:t>
            </a:r>
            <a:r>
              <a:rPr kumimoji="0" lang="zh-CN" altLang="en-US"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en-US" altLang="zh-CN"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CRITICAL CARE</a:t>
            </a:r>
            <a:r>
              <a:rPr kumimoji="0" lang="zh-CN" altLang="en-US"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en-US" altLang="zh-CN"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PSYCHOLOGY MEDICINE</a:t>
            </a:r>
            <a:r>
              <a:rPr kumimoji="0" lang="zh-CN" altLang="en-US"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等国际期刊发表论文</a:t>
            </a:r>
            <a:r>
              <a:rPr kumimoji="0" lang="en-US" altLang="zh-CN"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30</a:t>
            </a:r>
            <a:r>
              <a:rPr kumimoji="0" lang="zh-CN" altLang="en-US"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余篇，累计影响因子超过</a:t>
            </a:r>
            <a:r>
              <a:rPr kumimoji="0" lang="en-US" altLang="zh-CN"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140</a:t>
            </a:r>
            <a:r>
              <a:rPr kumimoji="0" lang="zh-CN" altLang="en-US"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分。</a:t>
            </a:r>
          </a:p>
          <a:p>
            <a:pPr lvl="0" eaLnBrk="1" hangingPunct="1">
              <a:lnSpc>
                <a:spcPct val="120000"/>
              </a:lnSpc>
              <a:spcBef>
                <a:spcPts val="600"/>
              </a:spcBef>
              <a:defRPr/>
            </a:pPr>
            <a:r>
              <a:rPr kumimoji="0" lang="zh-CN" altLang="en-US"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研究资助</a:t>
            </a:r>
            <a:r>
              <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p>
          <a:p>
            <a:pPr lvl="0" eaLnBrk="1" hangingPunct="1">
              <a:lnSpc>
                <a:spcPct val="120000"/>
              </a:lnSpc>
              <a:spcBef>
                <a:spcPts val="600"/>
              </a:spcBef>
              <a:defRPr/>
            </a:pPr>
            <a:r>
              <a:rPr lang="zh-CN" altLang="en-US" sz="1000" dirty="0">
                <a:solidFill>
                  <a:prstClr val="black"/>
                </a:solidFill>
                <a:latin typeface="微软雅黑" panose="020B0503020204020204" pitchFamily="34" charset="-122"/>
                <a:ea typeface="微软雅黑" panose="020B0503020204020204" pitchFamily="34" charset="-122"/>
              </a:rPr>
              <a:t>先后主持国家自然科学基金、广东省自然科学基金、广东省登峰计划、广东省中医药局面上项目、广东省医学科研基金等。 </a:t>
            </a:r>
            <a:endParaRPr lang="en-US" altLang="zh-CN" sz="1000" dirty="0">
              <a:solidFill>
                <a:prstClr val="black"/>
              </a:solidFill>
              <a:latin typeface="微软雅黑" panose="020B0503020204020204" pitchFamily="34" charset="-122"/>
              <a:ea typeface="微软雅黑" panose="020B0503020204020204" pitchFamily="34" charset="-122"/>
            </a:endParaRPr>
          </a:p>
        </p:txBody>
      </p:sp>
      <p:sp>
        <p:nvSpPr>
          <p:cNvPr id="29" name="文本框 28">
            <a:extLst>
              <a:ext uri="{FF2B5EF4-FFF2-40B4-BE49-F238E27FC236}">
                <a16:creationId xmlns:a16="http://schemas.microsoft.com/office/drawing/2014/main" id="{5FE7F117-BFEC-7AE3-869C-3AFFD261C2F2}"/>
              </a:ext>
            </a:extLst>
          </p:cNvPr>
          <p:cNvSpPr txBox="1"/>
          <p:nvPr/>
        </p:nvSpPr>
        <p:spPr>
          <a:xfrm>
            <a:off x="1793875" y="439067"/>
            <a:ext cx="5251450" cy="461665"/>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200" b="1" spc="120" dirty="0">
                <a:solidFill>
                  <a:srgbClr val="FFFFFF"/>
                </a:solidFill>
                <a:latin typeface="微软雅黑" panose="020B0503020204020204" pitchFamily="34" charset="-122"/>
                <a:ea typeface="微软雅黑" panose="020B0503020204020204" pitchFamily="34" charset="-122"/>
              </a:rPr>
              <a:t>博士 </a:t>
            </a:r>
            <a:r>
              <a:rPr kumimoji="0" lang="zh-CN" altLang="en-US" sz="12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副主任医师 硕士研究生导师  哈佛大学访问学者</a:t>
            </a:r>
            <a:endParaRPr kumimoji="0" lang="en-US" altLang="zh-CN" sz="12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广东省</a:t>
            </a:r>
            <a:r>
              <a:rPr lang="zh-CN" altLang="en-US" sz="1200" b="1" spc="120" dirty="0">
                <a:solidFill>
                  <a:srgbClr val="FFFFFF"/>
                </a:solidFill>
                <a:latin typeface="微软雅黑" panose="020B0503020204020204" pitchFamily="34" charset="-122"/>
                <a:ea typeface="微软雅黑" panose="020B0503020204020204" pitchFamily="34" charset="-122"/>
              </a:rPr>
              <a:t>人民</a:t>
            </a:r>
            <a:r>
              <a:rPr kumimoji="0" lang="zh-CN" altLang="en-US" sz="12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医院心脏康复科副</a:t>
            </a:r>
            <a:r>
              <a:rPr kumimoji="0" lang="zh-CN" altLang="en-US" sz="1200" b="1" i="0" u="none" strike="noStrike" kern="1200" cap="none" spc="120" normalizeH="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主任</a:t>
            </a:r>
            <a:endParaRPr kumimoji="0" lang="zh-CN" altLang="en-US" sz="12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pic>
        <p:nvPicPr>
          <p:cNvPr id="30" name="图片 29">
            <a:extLst>
              <a:ext uri="{FF2B5EF4-FFF2-40B4-BE49-F238E27FC236}">
                <a16:creationId xmlns:a16="http://schemas.microsoft.com/office/drawing/2014/main" id="{F1CC2E04-837A-FCD5-F9A9-1DD424CF84D8}"/>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140215" y="1083243"/>
            <a:ext cx="1116343" cy="1671514"/>
          </a:xfrm>
          <a:prstGeom prst="rect">
            <a:avLst/>
          </a:prstGeom>
        </p:spPr>
      </p:pic>
      <p:sp>
        <p:nvSpPr>
          <p:cNvPr id="31" name="文本框 12">
            <a:extLst>
              <a:ext uri="{FF2B5EF4-FFF2-40B4-BE49-F238E27FC236}">
                <a16:creationId xmlns:a16="http://schemas.microsoft.com/office/drawing/2014/main" id="{891C2FB8-F4E0-1869-F326-7D7559089E2A}"/>
              </a:ext>
            </a:extLst>
          </p:cNvPr>
          <p:cNvSpPr txBox="1">
            <a:spLocks noChangeArrowheads="1"/>
          </p:cNvSpPr>
          <p:nvPr/>
        </p:nvSpPr>
        <p:spPr bwMode="auto">
          <a:xfrm>
            <a:off x="20955" y="3037762"/>
            <a:ext cx="2413000" cy="815351"/>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Tel: 15018755932</a:t>
            </a: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Email: </a:t>
            </a: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mahuandoctor@163.com</a:t>
            </a:r>
          </a:p>
          <a:p>
            <a:pPr marL="0" marR="0" lvl="0" indent="0" algn="l" defTabSz="914400" rtl="0" eaLnBrk="1" fontAlgn="base" latinLnBrk="0" hangingPunct="1">
              <a:lnSpc>
                <a:spcPct val="120000"/>
              </a:lnSpc>
              <a:spcBef>
                <a:spcPct val="0"/>
              </a:spcBef>
              <a:spcAft>
                <a:spcPct val="0"/>
              </a:spcAft>
              <a:buClrTx/>
              <a:buSzTx/>
              <a:buFontTx/>
              <a:buNone/>
              <a:defRPr/>
            </a:pPr>
            <a:endParaRPr kumimoji="0" lang="zh-CN" altLang="en-US"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2" name="文本框 31">
            <a:extLst>
              <a:ext uri="{FF2B5EF4-FFF2-40B4-BE49-F238E27FC236}">
                <a16:creationId xmlns:a16="http://schemas.microsoft.com/office/drawing/2014/main" id="{0074087A-01C2-363B-DF22-573F89DDB750}"/>
              </a:ext>
            </a:extLst>
          </p:cNvPr>
          <p:cNvSpPr txBox="1"/>
          <p:nvPr/>
        </p:nvSpPr>
        <p:spPr>
          <a:xfrm>
            <a:off x="1854452" y="2029859"/>
            <a:ext cx="3136648" cy="1342675"/>
          </a:xfrm>
          <a:prstGeom prst="rect">
            <a:avLst/>
          </a:prstGeom>
          <a:noFill/>
        </p:spPr>
        <p:txBody>
          <a:bodyPr wrap="square" rtlCol="0">
            <a:spAutoFit/>
          </a:bodyPr>
          <a:lstStyle/>
          <a:p>
            <a:pPr>
              <a:lnSpc>
                <a:spcPts val="2000"/>
              </a:lnSpc>
            </a:pPr>
            <a:r>
              <a:rPr lang="zh-CN" altLang="zh-CN" sz="1050" dirty="0">
                <a:effectLst/>
                <a:latin typeface="微软雅黑" panose="020B0503020204020204" pitchFamily="34" charset="-122"/>
                <a:ea typeface="微软雅黑" panose="020B0503020204020204" pitchFamily="34" charset="-122"/>
                <a:cs typeface="Times New Roman" panose="02020603050405020304" pitchFamily="18" charset="0"/>
              </a:rPr>
              <a:t>从事心血管疾病的诊断和治疗</a:t>
            </a:r>
            <a:r>
              <a:rPr lang="en-US" altLang="zh-CN" sz="1050" dirty="0">
                <a:effectLst/>
                <a:latin typeface="微软雅黑" panose="020B0503020204020204" pitchFamily="34" charset="-122"/>
                <a:ea typeface="微软雅黑" panose="020B0503020204020204" pitchFamily="34" charset="-122"/>
                <a:cs typeface="Times New Roman" panose="02020603050405020304" pitchFamily="18" charset="0"/>
              </a:rPr>
              <a:t>10</a:t>
            </a:r>
            <a:r>
              <a:rPr lang="zh-CN" altLang="zh-CN" sz="1050" dirty="0">
                <a:effectLst/>
                <a:latin typeface="微软雅黑" panose="020B0503020204020204" pitchFamily="34" charset="-122"/>
                <a:ea typeface="微软雅黑" panose="020B0503020204020204" pitchFamily="34" charset="-122"/>
                <a:cs typeface="Times New Roman" panose="02020603050405020304" pitchFamily="18" charset="0"/>
              </a:rPr>
              <a:t>余年。擅长从运动、心理、营养、健康教育角度实现心血管疾病的预防和康复。长期从事心理应激诱发心肌缺血、心血管疾病运动治疗等基础和临床研究，相关科研成果已获得广东省科技进步一等奖。</a:t>
            </a:r>
            <a:endParaRPr lang="zh-CN" altLang="en-US" sz="1050" dirty="0">
              <a:latin typeface="微软雅黑" panose="020B0503020204020204" pitchFamily="34" charset="-122"/>
              <a:ea typeface="微软雅黑" panose="020B0503020204020204" pitchFamily="34" charset="-122"/>
            </a:endParaRPr>
          </a:p>
        </p:txBody>
      </p:sp>
      <p:sp>
        <p:nvSpPr>
          <p:cNvPr id="33" name="文本框 32">
            <a:extLst>
              <a:ext uri="{FF2B5EF4-FFF2-40B4-BE49-F238E27FC236}">
                <a16:creationId xmlns:a16="http://schemas.microsoft.com/office/drawing/2014/main" id="{4B1B609B-0F30-3E66-30ED-D4A0A0F532D6}"/>
              </a:ext>
            </a:extLst>
          </p:cNvPr>
          <p:cNvSpPr txBox="1"/>
          <p:nvPr/>
        </p:nvSpPr>
        <p:spPr>
          <a:xfrm>
            <a:off x="1793875" y="3773408"/>
            <a:ext cx="6854910" cy="1342675"/>
          </a:xfrm>
          <a:prstGeom prst="rect">
            <a:avLst/>
          </a:prstGeom>
          <a:noFill/>
        </p:spPr>
        <p:txBody>
          <a:bodyPr wrap="square" rtlCol="0">
            <a:spAutoFit/>
          </a:bodyPr>
          <a:lstStyle/>
          <a:p>
            <a:pPr>
              <a:lnSpc>
                <a:spcPts val="2000"/>
              </a:lnSpc>
            </a:pPr>
            <a:r>
              <a:rPr lang="zh-CN" altLang="zh-CN" sz="1050" dirty="0">
                <a:latin typeface="微软雅黑" panose="020B0503020204020204" pitchFamily="34" charset="-122"/>
                <a:ea typeface="微软雅黑" panose="020B0503020204020204" pitchFamily="34" charset="-122"/>
                <a:cs typeface="Times New Roman" panose="02020603050405020304" pitchFamily="18" charset="0"/>
              </a:rPr>
              <a:t>中华医学会物理医学会与康复学分会心肺康复学组成员</a:t>
            </a:r>
            <a:r>
              <a:rPr lang="zh-CN" altLang="en-US" sz="1050"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050" dirty="0">
              <a:latin typeface="微软雅黑" panose="020B0503020204020204" pitchFamily="34" charset="-122"/>
              <a:ea typeface="微软雅黑" panose="020B0503020204020204" pitchFamily="34" charset="-122"/>
              <a:cs typeface="Times New Roman" panose="02020603050405020304" pitchFamily="18" charset="0"/>
            </a:endParaRPr>
          </a:p>
          <a:p>
            <a:pPr>
              <a:lnSpc>
                <a:spcPts val="2000"/>
              </a:lnSpc>
            </a:pPr>
            <a:r>
              <a:rPr lang="zh-CN" altLang="zh-CN" sz="1050" dirty="0">
                <a:latin typeface="微软雅黑" panose="020B0503020204020204" pitchFamily="34" charset="-122"/>
                <a:ea typeface="微软雅黑" panose="020B0503020204020204" pitchFamily="34" charset="-122"/>
                <a:cs typeface="Times New Roman" panose="02020603050405020304" pitchFamily="18" charset="0"/>
              </a:rPr>
              <a:t>中国医师学会心身医学专业委员会青年委员会委员</a:t>
            </a:r>
            <a:r>
              <a:rPr lang="zh-CN" altLang="en-US" sz="1050"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050" dirty="0">
              <a:latin typeface="微软雅黑" panose="020B0503020204020204" pitchFamily="34" charset="-122"/>
              <a:ea typeface="微软雅黑" panose="020B0503020204020204" pitchFamily="34" charset="-122"/>
              <a:cs typeface="Times New Roman" panose="02020603050405020304" pitchFamily="18" charset="0"/>
            </a:endParaRPr>
          </a:p>
          <a:p>
            <a:pPr>
              <a:lnSpc>
                <a:spcPts val="2000"/>
              </a:lnSpc>
            </a:pPr>
            <a:r>
              <a:rPr lang="zh-CN" altLang="zh-CN" sz="1050" dirty="0">
                <a:latin typeface="微软雅黑" panose="020B0503020204020204" pitchFamily="34" charset="-122"/>
                <a:ea typeface="微软雅黑" panose="020B0503020204020204" pitchFamily="34" charset="-122"/>
                <a:cs typeface="Times New Roman" panose="02020603050405020304" pitchFamily="18" charset="0"/>
              </a:rPr>
              <a:t>中国中医药信息学会双心医学研究分会副秘书长</a:t>
            </a:r>
            <a:r>
              <a:rPr lang="zh-CN" altLang="en-US" sz="1050"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050" dirty="0">
              <a:latin typeface="微软雅黑" panose="020B0503020204020204" pitchFamily="34" charset="-122"/>
              <a:ea typeface="微软雅黑" panose="020B0503020204020204" pitchFamily="34" charset="-122"/>
              <a:cs typeface="Times New Roman" panose="02020603050405020304" pitchFamily="18" charset="0"/>
            </a:endParaRPr>
          </a:p>
          <a:p>
            <a:pPr>
              <a:lnSpc>
                <a:spcPts val="2000"/>
              </a:lnSpc>
            </a:pPr>
            <a:r>
              <a:rPr lang="zh-CN" altLang="zh-CN" sz="1050" dirty="0">
                <a:latin typeface="微软雅黑" panose="020B0503020204020204" pitchFamily="34" charset="-122"/>
                <a:ea typeface="微软雅黑" panose="020B0503020204020204" pitchFamily="34" charset="-122"/>
                <a:cs typeface="Times New Roman" panose="02020603050405020304" pitchFamily="18" charset="0"/>
              </a:rPr>
              <a:t>广东省医学会心身医学分会常务委员兼双心学组组长</a:t>
            </a:r>
            <a:r>
              <a:rPr lang="zh-CN" altLang="en-US" sz="1050"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050" dirty="0">
              <a:latin typeface="微软雅黑" panose="020B0503020204020204" pitchFamily="34" charset="-122"/>
              <a:ea typeface="微软雅黑" panose="020B0503020204020204" pitchFamily="34" charset="-122"/>
              <a:cs typeface="Times New Roman" panose="02020603050405020304" pitchFamily="18" charset="0"/>
            </a:endParaRPr>
          </a:p>
          <a:p>
            <a:pPr>
              <a:lnSpc>
                <a:spcPts val="2000"/>
              </a:lnSpc>
            </a:pPr>
            <a:r>
              <a:rPr lang="zh-CN" altLang="zh-CN" sz="1050" dirty="0">
                <a:latin typeface="微软雅黑" panose="020B0503020204020204" pitchFamily="34" charset="-122"/>
                <a:ea typeface="微软雅黑" panose="020B0503020204020204" pitchFamily="34" charset="-122"/>
                <a:cs typeface="Times New Roman" panose="02020603050405020304" pitchFamily="18" charset="0"/>
              </a:rPr>
              <a:t>中国心脏联盟心血管疾病预防与康复专业委员会广东联盟第一届常务委员兼秘书长</a:t>
            </a:r>
            <a:r>
              <a:rPr lang="zh-CN" altLang="en-US" sz="1050" dirty="0">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sz="1050" dirty="0">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34" name="图片 33">
            <a:extLst>
              <a:ext uri="{FF2B5EF4-FFF2-40B4-BE49-F238E27FC236}">
                <a16:creationId xmlns:a16="http://schemas.microsoft.com/office/drawing/2014/main" id="{B6D358B9-018F-17E4-E604-647BDF507DE8}"/>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t="21715"/>
          <a:stretch/>
        </p:blipFill>
        <p:spPr>
          <a:xfrm>
            <a:off x="6066099" y="3468170"/>
            <a:ext cx="2596300" cy="1423189"/>
          </a:xfrm>
          <a:prstGeom prst="rect">
            <a:avLst/>
          </a:prstGeom>
          <a:effectLst>
            <a:softEdge rad="139700"/>
          </a:effectLst>
        </p:spPr>
      </p:pic>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PP_MARK_KEY" val="c564fb56-e65b-41eb-9595-7a3c2595a0b5"/>
  <p:tag name="COMMONDATA" val="eyJoZGlkIjoiM2M3YzM3ZjZjZmFlMzU2YzhjNmNhMzdmYzRjMDIzOTA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2782"/>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2782"/>
</p:tagLst>
</file>

<file path=ppt/tags/tag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2782"/>
  <p:tag name="KSO_WM_TAG_VERSION" val="1.0"/>
  <p:tag name="KSO_WM_BEAUTIFY_FLAG" val="#wm#"/>
  <p:tag name="KSO_WM_TEMPLATE_THUMBS_INDEX" val="1、9、12、16、19、22"/>
</p:tagLst>
</file>

<file path=ppt/tags/tag5.xml><?xml version="1.0" encoding="utf-8"?>
<p:tagLst xmlns:a="http://schemas.openxmlformats.org/drawingml/2006/main" xmlns:r="http://schemas.openxmlformats.org/officeDocument/2006/relationships"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2782_2"/>
  <p:tag name="KSO_WM_TAG_VERSION" val="1.0"/>
  <p:tag name="KSO_WM_TEMPLATE_INDEX" val="20182782"/>
  <p:tag name="KSO_WM_TEMPLATE_CATEGORY" val="custom"/>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1_Office 主题​​">
  <a:themeElements>
    <a:clrScheme name="Office">
      <a:dk1>
        <a:srgbClr val="000000"/>
      </a:dk1>
      <a:lt1>
        <a:srgbClr val="FFFFFF"/>
      </a:lt1>
      <a:dk2>
        <a:srgbClr val="1F497D"/>
      </a:dk2>
      <a:lt2>
        <a:srgbClr val="EEECE1"/>
      </a:lt2>
      <a:accent1>
        <a:srgbClr val="2F5EB0"/>
      </a:accent1>
      <a:accent2>
        <a:srgbClr val="FFFFFF"/>
      </a:accent2>
      <a:accent3>
        <a:srgbClr val="404040"/>
      </a:accent3>
      <a:accent4>
        <a:srgbClr val="000000"/>
      </a:accent4>
      <a:accent5>
        <a:srgbClr val="4BACC6"/>
      </a:accent5>
      <a:accent6>
        <a:srgbClr val="F79646"/>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247</Words>
  <Application>Microsoft Office PowerPoint</Application>
  <PresentationFormat>全屏显示(16:9)</PresentationFormat>
  <Paragraphs>24</Paragraphs>
  <Slides>1</Slides>
  <Notes>1</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vt:i4>
      </vt:variant>
    </vt:vector>
  </HeadingPairs>
  <TitlesOfParts>
    <vt:vector size="6" baseType="lpstr">
      <vt:lpstr>黑体</vt:lpstr>
      <vt:lpstr>微软雅黑</vt:lpstr>
      <vt:lpstr>Arial</vt:lpstr>
      <vt:lpstr>Calibri</vt:lpstr>
      <vt:lpstr>1_Office 主题​​</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netuser</dc:creator>
  <cp:lastModifiedBy>许 明煜</cp:lastModifiedBy>
  <cp:revision>15</cp:revision>
  <dcterms:created xsi:type="dcterms:W3CDTF">2018-09-13T03:06:00Z</dcterms:created>
  <dcterms:modified xsi:type="dcterms:W3CDTF">2023-04-21T12:38:11Z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B5507E3BF708449DAC3C53918EC2E1C7</vt:lpwstr>
  </property>
</Properties>
</file>