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3" userDrawn="1">
          <p15:clr>
            <a:srgbClr val="A4A3A4"/>
          </p15:clr>
        </p15:guide>
        <p15:guide id="2" pos="37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79" d="100"/>
          <a:sy n="79" d="100"/>
        </p:scale>
        <p:origin x="64" y="200"/>
      </p:cViewPr>
      <p:guideLst>
        <p:guide orient="horz" pos="2173"/>
        <p:guide pos="37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2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0" y="1677906"/>
            <a:ext cx="3579813" cy="737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临床医学学术型硕士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临床医学专业型硕士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73354" y="4980159"/>
            <a:ext cx="2348131" cy="312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zhshencq@163.com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951986" y="1658938"/>
            <a:ext cx="4630879" cy="36537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buClrTx/>
              <a:buSzTx/>
              <a:buFontTx/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en-US" altLang="zh-CN" sz="14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皮肤免疫、银屑病免疫学机制</a:t>
            </a:r>
            <a:endParaRPr lang="en-US" altLang="zh-CN" sz="140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4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en-US" altLang="zh-CN" sz="1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入选国家高层人才计划，解放军三星人才“科技新星”称号，四川省学术和技术带头人，担任</a:t>
            </a:r>
            <a:r>
              <a:rPr kumimoji="0" lang="zh-CN" altLang="en-US" sz="1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美国皮肤病学学会官方</a:t>
            </a:r>
            <a:r>
              <a:rPr kumimoji="0" lang="en-US" altLang="zh-CN" sz="1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期刊《J Am Acad Dermatol》编委（Editorial Board）等</a:t>
            </a:r>
            <a:endParaRPr kumimoji="0" lang="en-US" altLang="zh-CN" sz="1400" b="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400" b="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 6 项国家自然科学基金</a:t>
            </a:r>
            <a:endParaRPr lang="en-US" altLang="zh-CN" sz="14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4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长期从事银屑病及皮肤免疫/感染相关研究，在《NEJM》、《BMJ》、《JAAD》、《JID》等发表SCI论文30余篇</a:t>
            </a:r>
            <a:endParaRPr lang="zh-CN" altLang="en-US" sz="14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461061" y="-6610"/>
            <a:ext cx="3579812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姓名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沈柱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15148" y="46777"/>
            <a:ext cx="5251450" cy="3067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学科带头人、主任医师、教授，博士生导师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招收计划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1282" y="254822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788920" y="2550795"/>
            <a:ext cx="3604260" cy="2138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皮肤病学博士，美国Tufts大学博士后，先后担任第三军医大学西南医院皮肤科主任、四川省医学科学院（四川省人民医院）皮肤科主任/四川省皮肤病研究所所长、广东省人民医院皮肤科主任等</a:t>
            </a:r>
            <a:endParaRPr kumimoji="0" lang="zh-CN" altLang="en-US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13705" y="532732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2739356" y="5345947"/>
            <a:ext cx="4983480" cy="737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招生要求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人品端正，吃苦耐劳</a:t>
            </a:r>
            <a:r>
              <a:rPr kumimoji="0" 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；</a:t>
            </a:r>
            <a:r>
              <a:rPr kumimoji="0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具备良好的英文文献阅读和写作能力。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文本框 21"/>
          <p:cNvSpPr txBox="1">
            <a:spLocks noChangeArrowheads="1"/>
          </p:cNvSpPr>
          <p:nvPr/>
        </p:nvSpPr>
        <p:spPr bwMode="auto">
          <a:xfrm>
            <a:off x="594519" y="220414"/>
            <a:ext cx="1605756" cy="6582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工作单位：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广东省人民医院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415148" y="315869"/>
            <a:ext cx="7185601" cy="737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学术任职：中国医师协会皮肤科医师分会常委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中华医学会皮肤性病学分会委员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中国免疫学会皮肤免疫分会副主任委员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27965" y="2214245"/>
            <a:ext cx="2023110" cy="228663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MzZmNTM1NzQ3OTMzNzQzNmE1N2I2NTEzY2RlYmRlNTYifQ=="/>
  <p:tag name="KSO_WPP_MARK_KEY" val="76ae4f1c-df3f-44d8-a085-f1babb082130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</Words>
  <Application>WPS 演示</Application>
  <PresentationFormat>宽屏</PresentationFormat>
  <Paragraphs>37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cl</cp:lastModifiedBy>
  <cp:revision>411</cp:revision>
  <dcterms:created xsi:type="dcterms:W3CDTF">2015-05-04T02:17:00Z</dcterms:created>
  <dcterms:modified xsi:type="dcterms:W3CDTF">2023-04-21T11:26:57Z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95E1306C87C7464CB729FDE8B96864C3</vt:lpwstr>
  </property>
  <property fmtid="{D5CDD505-2E9C-101B-9397-08002B2CF9AE}" pid="3" name="KSOProductBuildVer">
    <vt:lpwstr>2052-11.1.0.13703</vt:lpwstr>
  </property>
</Properties>
</file>