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3" userDrawn="1">
          <p15:clr>
            <a:srgbClr val="A4A3A4"/>
          </p15:clr>
        </p15:guide>
        <p15:guide id="2" pos="37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79" d="100"/>
          <a:sy n="79" d="100"/>
        </p:scale>
        <p:origin x="64" y="200"/>
      </p:cViewPr>
      <p:guideLst>
        <p:guide orient="horz" pos="2173"/>
        <p:guide pos="37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2.xml"/><Relationship Id="rId3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0" y="1677906"/>
            <a:ext cx="3579813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临床医学专业型硕士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73354" y="4980159"/>
            <a:ext cx="2348131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Tel:  13068805953                </a:t>
            </a:r>
            <a:b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Email: hsy5g777@sina.com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461061" y="-6610"/>
            <a:ext cx="3579812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姓名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何善阳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15148" y="46777"/>
            <a:ext cx="5251450" cy="3067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学科带头人、主任医师、教授，博士生导师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年招收计划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1282" y="254822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739390" y="2550795"/>
            <a:ext cx="4071620" cy="30149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2004/08-2005/12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住院医师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2005/12-2012/12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主治医师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2012/12-2017/12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副主任医师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2013/05-2017/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01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妇科副主任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硕导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2017/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-2020/06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妇产科主任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博导</a:t>
            </a:r>
            <a:r>
              <a:rPr lang="zh-CN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东院</a:t>
            </a: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党委委员、妇儿科支部书记</a:t>
            </a: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、博导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2020/06-至今  </a:t>
            </a: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广东省人民医院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妇产科主任</a:t>
            </a: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兼教研主任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endParaRPr kumimoji="0" lang="en-US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妇科主任</a:t>
            </a: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、博导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13705" y="554068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2739390" y="5565775"/>
            <a:ext cx="2468880" cy="1068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招生要求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algn="l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1、事业心、责任心及团队合作精神强；</a:t>
            </a:r>
            <a:endParaRPr kumimoji="0" lang="zh-CN" altLang="en-US" sz="900" i="0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algn="l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2、科研诚信，能独立从事科研工作；</a:t>
            </a:r>
            <a:endParaRPr kumimoji="0" lang="zh-CN" altLang="en-US" sz="900" i="0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algn="l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3、良好的思想道德素质，无不良记录。</a:t>
            </a:r>
            <a:endParaRPr kumimoji="0" lang="zh-CN" altLang="en-US" sz="900" i="0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文本框 21"/>
          <p:cNvSpPr txBox="1">
            <a:spLocks noChangeArrowheads="1"/>
          </p:cNvSpPr>
          <p:nvPr/>
        </p:nvSpPr>
        <p:spPr bwMode="auto">
          <a:xfrm>
            <a:off x="594519" y="220414"/>
            <a:ext cx="1605756" cy="6582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工作单位：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广东省人民医院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415148" y="315869"/>
            <a:ext cx="7185601" cy="1060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defTabSz="575310" eaLnBrk="1" hangingPunct="1">
              <a:lnSpc>
                <a:spcPct val="150000"/>
              </a:lnSpc>
              <a:buSzPct val="100000"/>
              <a:buFont typeface="Wingdings" panose="05000000000000000000" pitchFamily="2" charset="2"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学术任职：</a:t>
            </a:r>
            <a:r>
              <a:rPr lang="zh-CN" altLang="en-US" sz="1400" b="1" spc="12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中国医师协会妇产科分会委员 中国医师协会妇科微无创协会常务委员</a:t>
            </a:r>
            <a:endParaRPr lang="zh-CN" altLang="en-US" sz="1400" b="1" spc="12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 defTabSz="575310" eaLnBrk="1" hangingPunct="1">
              <a:lnSpc>
                <a:spcPct val="150000"/>
              </a:lnSpc>
              <a:buSzPct val="100000"/>
              <a:buFont typeface="Wingdings" panose="05000000000000000000" pitchFamily="2" charset="2"/>
              <a:buNone/>
              <a:defRPr/>
            </a:pPr>
            <a:r>
              <a:rPr lang="zh-CN" altLang="en-US" sz="1400" b="1" spc="12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广东省医学会妇产科学分会副主任委员</a:t>
            </a:r>
            <a:r>
              <a:rPr lang="en-US" altLang="zh-CN" sz="1400" b="1" spc="12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1400" b="1" spc="12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广东省医师协会妇科肿瘤医师分会</a:t>
            </a:r>
            <a:r>
              <a:rPr lang="zh-CN" altLang="en-US" sz="1400" b="1" spc="120" noProof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副主任委员 </a:t>
            </a:r>
            <a:r>
              <a:rPr lang="zh-CN" altLang="en-US" sz="1400" b="1" spc="12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广东省基层医药学会妇科专委会主任委员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何善阳 主任医师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54025" y="1605280"/>
            <a:ext cx="1823720" cy="26485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51986" y="1943663"/>
            <a:ext cx="4630879" cy="37914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卵巢癌耐药与免疫微环境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en-US" altLang="zh-CN" sz="1200" b="0" i="0" kern="1200" cap="none" spc="0" normalizeH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以通讯作者或第一作者的身份共发表SCI文章30余篇，在J Exp Clin Cancer Res,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Bioengineered, Oncogenesis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Gynecologic oncology, BMC Cancer等世界知名杂志发表妇科肿瘤相关文章，单篇最高引用频次62次，总引用频次346次。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主持国家自然科学基金面上项目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主持广州市重点项目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万）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广东省自然基金面上项目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培养学生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已经培养硕士、博士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多人，全部按时顺利毕业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现在博士后在站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团队简介：</a:t>
            </a:r>
            <a:endParaRPr lang="zh-CN" altLang="en-US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团队致力于卵巢癌的转移、复发与耐药，目前团队中有8项卵巢癌相关国自然课题在研，整个团队及配套基金达2000+万，更有与院士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、杰青及长江长期</a:t>
            </a:r>
            <a:r>
              <a:rPr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合作的卵巢癌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基础研究与临床转化工作</a:t>
            </a: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COMMONDATA" val="eyJoZGlkIjoiM2M3YzM3ZjZjZmFlMzU2YzhjNmNhMzdmYzRjMDIzOTAifQ=="/>
  <p:tag name="KSO_WPP_MARK_KEY" val="76ae4f1c-df3f-44d8-a085-f1babb082130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899</Words>
  <Application>WPS 演示</Application>
  <PresentationFormat>宽屏</PresentationFormat>
  <Paragraphs>48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张丽云云</cp:lastModifiedBy>
  <cp:revision>412</cp:revision>
  <dcterms:created xsi:type="dcterms:W3CDTF">2015-05-04T02:17:00Z</dcterms:created>
  <dcterms:modified xsi:type="dcterms:W3CDTF">2023-04-21T13:02:25Z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95E1306C87C7464CB729FDE8B96864C3</vt:lpwstr>
  </property>
  <property fmtid="{D5CDD505-2E9C-101B-9397-08002B2CF9AE}" pid="3" name="KSOProductBuildVer">
    <vt:lpwstr>2052-11.1.0.14036</vt:lpwstr>
  </property>
</Properties>
</file>