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82" r:id="rId5"/>
  </p:sldIdLst>
  <p:sldSz cx="9144000" cy="5143500" type="screen16x9"/>
  <p:notesSz cx="7103745" cy="10234295"/>
  <p:custDataLst>
    <p:tags r:id="rId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918" y="-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24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837B1-3942-4B36-A9A2-6AF914CEB0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/>
          <p:nvPr/>
        </p:nvSpPr>
        <p:spPr>
          <a:xfrm>
            <a:off x="0" y="0"/>
            <a:ext cx="9144000" cy="2764971"/>
          </a:xfrm>
          <a:custGeom>
            <a:avLst/>
            <a:gdLst>
              <a:gd name="connsiteX0" fmla="*/ 0 w 12195175"/>
              <a:gd name="connsiteY0" fmla="*/ 0 h 2060848"/>
              <a:gd name="connsiteX1" fmla="*/ 12195175 w 12195175"/>
              <a:gd name="connsiteY1" fmla="*/ 0 h 2060848"/>
              <a:gd name="connsiteX2" fmla="*/ 12195175 w 12195175"/>
              <a:gd name="connsiteY2" fmla="*/ 2060848 h 2060848"/>
              <a:gd name="connsiteX3" fmla="*/ 0 w 12195175"/>
              <a:gd name="connsiteY3" fmla="*/ 2060848 h 2060848"/>
              <a:gd name="connsiteX4" fmla="*/ 0 w 12195175"/>
              <a:gd name="connsiteY4" fmla="*/ 0 h 2060848"/>
              <a:gd name="connsiteX0-1" fmla="*/ 0 w 12195175"/>
              <a:gd name="connsiteY0-2" fmla="*/ 0 h 2060848"/>
              <a:gd name="connsiteX1-3" fmla="*/ 12195175 w 12195175"/>
              <a:gd name="connsiteY1-4" fmla="*/ 0 h 2060848"/>
              <a:gd name="connsiteX2-5" fmla="*/ 12195175 w 12195175"/>
              <a:gd name="connsiteY2-6" fmla="*/ 2060848 h 2060848"/>
              <a:gd name="connsiteX3-7" fmla="*/ 6096000 w 12195175"/>
              <a:gd name="connsiteY3-8" fmla="*/ 2046514 h 2060848"/>
              <a:gd name="connsiteX4-9" fmla="*/ 0 w 12195175"/>
              <a:gd name="connsiteY4-10" fmla="*/ 2060848 h 2060848"/>
              <a:gd name="connsiteX5" fmla="*/ 0 w 12195175"/>
              <a:gd name="connsiteY5" fmla="*/ 0 h 2060848"/>
              <a:gd name="connsiteX0-11" fmla="*/ 0 w 12195175"/>
              <a:gd name="connsiteY0-12" fmla="*/ 0 h 3686628"/>
              <a:gd name="connsiteX1-13" fmla="*/ 12195175 w 12195175"/>
              <a:gd name="connsiteY1-14" fmla="*/ 0 h 3686628"/>
              <a:gd name="connsiteX2-15" fmla="*/ 12195175 w 12195175"/>
              <a:gd name="connsiteY2-16" fmla="*/ 2060848 h 3686628"/>
              <a:gd name="connsiteX3-17" fmla="*/ 6081486 w 12195175"/>
              <a:gd name="connsiteY3-18" fmla="*/ 3686628 h 3686628"/>
              <a:gd name="connsiteX4-19" fmla="*/ 0 w 12195175"/>
              <a:gd name="connsiteY4-20" fmla="*/ 2060848 h 3686628"/>
              <a:gd name="connsiteX5-21" fmla="*/ 0 w 12195175"/>
              <a:gd name="connsiteY5-22" fmla="*/ 0 h 3686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3686628">
                <a:moveTo>
                  <a:pt x="0" y="0"/>
                </a:moveTo>
                <a:lnTo>
                  <a:pt x="12195175" y="0"/>
                </a:lnTo>
                <a:lnTo>
                  <a:pt x="12195175" y="2060848"/>
                </a:lnTo>
                <a:lnTo>
                  <a:pt x="6081486" y="3686628"/>
                </a:lnTo>
                <a:lnTo>
                  <a:pt x="0" y="206084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"/>
          <p:cNvSpPr/>
          <p:nvPr/>
        </p:nvSpPr>
        <p:spPr>
          <a:xfrm>
            <a:off x="0" y="-20538"/>
            <a:ext cx="9144000" cy="1883229"/>
          </a:xfrm>
          <a:custGeom>
            <a:avLst/>
            <a:gdLst>
              <a:gd name="connsiteX0" fmla="*/ 0 w 12195175"/>
              <a:gd name="connsiteY0" fmla="*/ 0 h 908720"/>
              <a:gd name="connsiteX1" fmla="*/ 12195175 w 12195175"/>
              <a:gd name="connsiteY1" fmla="*/ 0 h 908720"/>
              <a:gd name="connsiteX2" fmla="*/ 12195175 w 12195175"/>
              <a:gd name="connsiteY2" fmla="*/ 908720 h 908720"/>
              <a:gd name="connsiteX3" fmla="*/ 0 w 12195175"/>
              <a:gd name="connsiteY3" fmla="*/ 908720 h 908720"/>
              <a:gd name="connsiteX4" fmla="*/ 0 w 12195175"/>
              <a:gd name="connsiteY4" fmla="*/ 0 h 908720"/>
              <a:gd name="connsiteX0-1" fmla="*/ 0 w 12195175"/>
              <a:gd name="connsiteY0-2" fmla="*/ 0 h 908720"/>
              <a:gd name="connsiteX1-3" fmla="*/ 12195175 w 12195175"/>
              <a:gd name="connsiteY1-4" fmla="*/ 0 h 908720"/>
              <a:gd name="connsiteX2-5" fmla="*/ 12195175 w 12195175"/>
              <a:gd name="connsiteY2-6" fmla="*/ 908720 h 908720"/>
              <a:gd name="connsiteX3-7" fmla="*/ 6096000 w 12195175"/>
              <a:gd name="connsiteY3-8" fmla="*/ 899886 h 908720"/>
              <a:gd name="connsiteX4-9" fmla="*/ 0 w 12195175"/>
              <a:gd name="connsiteY4-10" fmla="*/ 908720 h 908720"/>
              <a:gd name="connsiteX5" fmla="*/ 0 w 12195175"/>
              <a:gd name="connsiteY5" fmla="*/ 0 h 908720"/>
              <a:gd name="connsiteX0-11" fmla="*/ 0 w 12195175"/>
              <a:gd name="connsiteY0-12" fmla="*/ 0 h 2510972"/>
              <a:gd name="connsiteX1-13" fmla="*/ 12195175 w 12195175"/>
              <a:gd name="connsiteY1-14" fmla="*/ 0 h 2510972"/>
              <a:gd name="connsiteX2-15" fmla="*/ 12195175 w 12195175"/>
              <a:gd name="connsiteY2-16" fmla="*/ 908720 h 2510972"/>
              <a:gd name="connsiteX3-17" fmla="*/ 6052458 w 12195175"/>
              <a:gd name="connsiteY3-18" fmla="*/ 2510972 h 2510972"/>
              <a:gd name="connsiteX4-19" fmla="*/ 0 w 12195175"/>
              <a:gd name="connsiteY4-20" fmla="*/ 908720 h 2510972"/>
              <a:gd name="connsiteX5-21" fmla="*/ 0 w 12195175"/>
              <a:gd name="connsiteY5-22" fmla="*/ 0 h 25109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2510972">
                <a:moveTo>
                  <a:pt x="0" y="0"/>
                </a:moveTo>
                <a:lnTo>
                  <a:pt x="12195175" y="0"/>
                </a:lnTo>
                <a:lnTo>
                  <a:pt x="12195175" y="908720"/>
                </a:lnTo>
                <a:lnTo>
                  <a:pt x="6052458" y="2510972"/>
                </a:lnTo>
                <a:lnTo>
                  <a:pt x="0" y="9087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4"/>
          <p:cNvSpPr/>
          <p:nvPr/>
        </p:nvSpPr>
        <p:spPr>
          <a:xfrm>
            <a:off x="0" y="4516339"/>
            <a:ext cx="9144000" cy="647699"/>
          </a:xfrm>
          <a:custGeom>
            <a:avLst/>
            <a:gdLst>
              <a:gd name="connsiteX0" fmla="*/ 0 w 12195175"/>
              <a:gd name="connsiteY0" fmla="*/ 0 h 404664"/>
              <a:gd name="connsiteX1" fmla="*/ 12195175 w 12195175"/>
              <a:gd name="connsiteY1" fmla="*/ 0 h 404664"/>
              <a:gd name="connsiteX2" fmla="*/ 12195175 w 12195175"/>
              <a:gd name="connsiteY2" fmla="*/ 404664 h 404664"/>
              <a:gd name="connsiteX3" fmla="*/ 0 w 12195175"/>
              <a:gd name="connsiteY3" fmla="*/ 404664 h 404664"/>
              <a:gd name="connsiteX4" fmla="*/ 0 w 12195175"/>
              <a:gd name="connsiteY4" fmla="*/ 0 h 404664"/>
              <a:gd name="connsiteX0-1" fmla="*/ 0 w 12195175"/>
              <a:gd name="connsiteY0-2" fmla="*/ 8993 h 413657"/>
              <a:gd name="connsiteX1-3" fmla="*/ 6096000 w 12195175"/>
              <a:gd name="connsiteY1-4" fmla="*/ 0 h 413657"/>
              <a:gd name="connsiteX2-5" fmla="*/ 12195175 w 12195175"/>
              <a:gd name="connsiteY2-6" fmla="*/ 8993 h 413657"/>
              <a:gd name="connsiteX3-7" fmla="*/ 12195175 w 12195175"/>
              <a:gd name="connsiteY3-8" fmla="*/ 413657 h 413657"/>
              <a:gd name="connsiteX4-9" fmla="*/ 0 w 12195175"/>
              <a:gd name="connsiteY4-10" fmla="*/ 413657 h 413657"/>
              <a:gd name="connsiteX5" fmla="*/ 0 w 12195175"/>
              <a:gd name="connsiteY5" fmla="*/ 8993 h 413657"/>
              <a:gd name="connsiteX0-11" fmla="*/ 0 w 12195175"/>
              <a:gd name="connsiteY0-12" fmla="*/ 458935 h 863599"/>
              <a:gd name="connsiteX1-13" fmla="*/ 6052457 w 12195175"/>
              <a:gd name="connsiteY1-14" fmla="*/ 0 h 863599"/>
              <a:gd name="connsiteX2-15" fmla="*/ 12195175 w 12195175"/>
              <a:gd name="connsiteY2-16" fmla="*/ 458935 h 863599"/>
              <a:gd name="connsiteX3-17" fmla="*/ 12195175 w 12195175"/>
              <a:gd name="connsiteY3-18" fmla="*/ 863599 h 863599"/>
              <a:gd name="connsiteX4-19" fmla="*/ 0 w 12195175"/>
              <a:gd name="connsiteY4-20" fmla="*/ 863599 h 863599"/>
              <a:gd name="connsiteX5-21" fmla="*/ 0 w 12195175"/>
              <a:gd name="connsiteY5-22" fmla="*/ 458935 h 8635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863599">
                <a:moveTo>
                  <a:pt x="0" y="458935"/>
                </a:moveTo>
                <a:lnTo>
                  <a:pt x="6052457" y="0"/>
                </a:lnTo>
                <a:lnTo>
                  <a:pt x="12195175" y="458935"/>
                </a:lnTo>
                <a:lnTo>
                  <a:pt x="12195175" y="863599"/>
                </a:lnTo>
                <a:lnTo>
                  <a:pt x="0" y="863599"/>
                </a:lnTo>
                <a:lnTo>
                  <a:pt x="0" y="4589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1143893" y="2804139"/>
            <a:ext cx="6856214" cy="6684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1143893" y="3506217"/>
            <a:ext cx="6856214" cy="4696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065" indent="0" algn="ctr">
              <a:buNone/>
              <a:defRPr sz="1200"/>
            </a:lvl4pPr>
            <a:lvl5pPr marL="1370965" indent="0" algn="ctr">
              <a:buNone/>
              <a:defRPr sz="1200"/>
            </a:lvl5pPr>
            <a:lvl6pPr marL="1713865" indent="0" algn="ctr">
              <a:buNone/>
              <a:defRPr sz="1200"/>
            </a:lvl6pPr>
            <a:lvl7pPr marL="2056765" indent="0" algn="ctr">
              <a:buNone/>
              <a:defRPr sz="1200"/>
            </a:lvl7pPr>
            <a:lvl8pPr marL="2399665" indent="0" algn="ctr">
              <a:buNone/>
              <a:defRPr sz="1200"/>
            </a:lvl8pPr>
            <a:lvl9pPr marL="2742565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3659"/>
            <a:ext cx="7886700" cy="41692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" y="1626645"/>
            <a:ext cx="9144001" cy="18902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1675413" y="2171437"/>
            <a:ext cx="887762" cy="80062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9" name="KSO_Shape"/>
          <p:cNvSpPr/>
          <p:nvPr/>
        </p:nvSpPr>
        <p:spPr bwMode="auto">
          <a:xfrm>
            <a:off x="1909226" y="2405200"/>
            <a:ext cx="439136" cy="333098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572000" y="1923678"/>
            <a:ext cx="2699597" cy="7316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0" y="2688748"/>
            <a:ext cx="2699597" cy="801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0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9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省医新logo-圆形白边（2016）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8600" y="171450"/>
            <a:ext cx="714375" cy="714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39293" y="1574904"/>
            <a:ext cx="5004707" cy="1609168"/>
          </a:xfrm>
          <a:prstGeom prst="rect">
            <a:avLst/>
          </a:prstGeom>
          <a:solidFill>
            <a:schemeClr val="accent2">
              <a:lumMod val="50000"/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5056026"/>
            <a:ext cx="9144000" cy="87474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72403" y="2193708"/>
            <a:ext cx="7180928" cy="102611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5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省医新logo-上下2019--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7175" y="322595"/>
            <a:ext cx="3829050" cy="519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0" y="535256"/>
            <a:ext cx="3511241" cy="10711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065" indent="0">
              <a:buNone/>
              <a:defRPr sz="1500"/>
            </a:lvl4pPr>
            <a:lvl5pPr marL="1370965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0" y="1735405"/>
            <a:ext cx="3511241" cy="28586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065" indent="0">
              <a:buNone/>
              <a:defRPr sz="800"/>
            </a:lvl4pPr>
            <a:lvl5pPr marL="1370965" indent="0">
              <a:buNone/>
              <a:defRPr sz="800"/>
            </a:lvl5pPr>
            <a:lvl6pPr marL="1713865" indent="0">
              <a:buNone/>
              <a:defRPr sz="800"/>
            </a:lvl6pPr>
            <a:lvl7pPr marL="2056765" indent="0">
              <a:buNone/>
              <a:defRPr sz="800"/>
            </a:lvl7pPr>
            <a:lvl8pPr marL="2399665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44"/>
            <a:ext cx="681676" cy="4358879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7084832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486" y="273844"/>
            <a:ext cx="7884647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486" y="1369219"/>
            <a:ext cx="7884647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654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5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4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image" Target="../media/image6.emf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2" Type="http://schemas.openxmlformats.org/officeDocument/2006/relationships/notesSlide" Target="../notesSlides/notesSlide1.xml"/><Relationship Id="rId21" Type="http://schemas.openxmlformats.org/officeDocument/2006/relationships/slideLayout" Target="../slideLayouts/slideLayout2.xml"/><Relationship Id="rId20" Type="http://schemas.openxmlformats.org/officeDocument/2006/relationships/tags" Target="../tags/tag21.xml"/><Relationship Id="rId2" Type="http://schemas.openxmlformats.org/officeDocument/2006/relationships/tags" Target="../tags/tag5.xml"/><Relationship Id="rId19" Type="http://schemas.openxmlformats.org/officeDocument/2006/relationships/image" Target="../media/image7.jpeg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themeOverride" Target="../theme/themeOverride1.xml"/><Relationship Id="rId3" Type="http://schemas.openxmlformats.org/officeDocument/2006/relationships/tags" Target="../tags/tag23.xml"/><Relationship Id="rId2" Type="http://schemas.openxmlformats.org/officeDocument/2006/relationships/image" Target="../media/image8.png"/><Relationship Id="rId1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1227455" y="0"/>
            <a:ext cx="7916545" cy="93154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27150" y="8890"/>
            <a:ext cx="1040130" cy="463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  <a:scene3d>
              <a:camera prst="orthographicFront"/>
              <a:lightRig rig="threePt" dir="t"/>
            </a:scene3d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贾福军</a:t>
            </a:r>
            <a:endParaRPr kumimoji="0" lang="zh-CN" altLang="zh-CN" sz="2000" b="1" i="0" u="none" strike="noStrike" kern="1200" cap="none" spc="0" normalizeH="0" baseline="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3" name="文本框 22"/>
          <p:cNvSpPr txBox="1"/>
          <p:nvPr>
            <p:custDataLst>
              <p:tags r:id="rId3"/>
            </p:custDataLst>
          </p:nvPr>
        </p:nvSpPr>
        <p:spPr>
          <a:xfrm>
            <a:off x="2197795" y="10483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主任医师、教授，博士生导师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2218690" y="318135"/>
            <a:ext cx="7124065" cy="55753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2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中国康复</a:t>
            </a:r>
            <a:r>
              <a:rPr lang="zh-CN" altLang="en-US" sz="12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医学会精神卫生专业委员会主任委员；中国医师协会精神科医师分会前任副</a:t>
            </a:r>
            <a:r>
              <a:rPr lang="zh-CN" altLang="en-US" sz="12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会长；</a:t>
            </a:r>
            <a:endParaRPr lang="zh-CN" altLang="en-US" sz="1200" b="1" spc="12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中国预防医学会精神卫生分会副主任委员；</a:t>
            </a:r>
            <a:r>
              <a:rPr lang="en-US" altLang="zh-CN" sz="12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</a:t>
            </a:r>
            <a:r>
              <a:rPr lang="zh-CN" altLang="en-US" sz="12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广东省医学会精神</a:t>
            </a:r>
            <a:r>
              <a:rPr lang="zh-CN" altLang="en-US" sz="12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医学分会主任委员</a:t>
            </a:r>
            <a:r>
              <a:rPr lang="zh-CN" altLang="en-US" sz="12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b="1" spc="12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0" y="931545"/>
            <a:ext cx="1227455" cy="1730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eaVert" wrap="square" rtlCol="0" anchor="ctr" anchorCtr="0">
            <a:noAutofit/>
          </a:bodyPr>
          <a:p>
            <a:pPr algn="ctr"/>
            <a:r>
              <a:rPr lang="zh-CN" altLang="zh-CN"/>
              <a:t>导师相片</a:t>
            </a:r>
            <a:endParaRPr lang="zh-CN" altLang="zh-CN"/>
          </a:p>
        </p:txBody>
      </p:sp>
      <p:sp>
        <p:nvSpPr>
          <p:cNvPr id="17413" name="文本框 1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3011805"/>
            <a:ext cx="1327150" cy="1179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联系电话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13609049731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科室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部门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: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精神科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邮箱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jiafujun@126.com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1269683" y="997268"/>
            <a:ext cx="309562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452880" y="1422400"/>
            <a:ext cx="228981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临床医学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专业型硕士：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</a:t>
            </a: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07173" y="1025208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2023</a:t>
            </a: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招生计划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文本框 2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73040" y="-8890"/>
            <a:ext cx="377126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招生单位：广东省心血管病研究所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 </a:t>
            </a:r>
            <a:r>
              <a:rPr kumimoji="0" lang="zh-CN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招生代码：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88911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1268987" y="256005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536941" y="2571558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536700" y="2997200"/>
            <a:ext cx="31711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 eaLnBrk="1" hangingPunct="1">
              <a:defRPr/>
            </a:pPr>
            <a:r>
              <a:rPr 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1983-2004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新乡医学院第二附属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医院</a:t>
            </a:r>
            <a:endParaRPr lang="zh-CN" altLang="en-US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2004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至今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广东省人民医院精神卫生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中心</a:t>
            </a:r>
            <a:endParaRPr lang="zh-CN" altLang="en-US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图片 24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1263272" y="372083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25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531226" y="3732338"/>
            <a:ext cx="2926080" cy="1353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招生要求</a:t>
            </a: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热爱专业，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积极上进，有良好的英文能力</a:t>
            </a: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5" name="图片 2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4707512" y="98588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文本框 25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975466" y="997393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科研工作</a:t>
            </a: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695190" y="1455420"/>
            <a:ext cx="4185920" cy="3140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研究方向：</a:t>
            </a:r>
            <a:endParaRPr lang="zh-CN" altLang="en-US" sz="12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临床精神病学、公共精神卫生、睡眠医学</a:t>
            </a:r>
            <a:endParaRPr lang="zh-CN" altLang="en-US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zh-CN" altLang="en-US" sz="12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发表学术论文约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100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篇，其中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SCI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收录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60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余篇。已培养博士和硕士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40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余名。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研究资助：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获得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国家社科基金重大项目（子课题负责人）等多项</a:t>
            </a:r>
            <a:r>
              <a:rPr 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资助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，目前在研经费约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50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万元。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2" name="图片 1" descr="贾福军1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0" y="927100"/>
            <a:ext cx="1228090" cy="1734820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984500" y="2205929"/>
            <a:ext cx="5867400" cy="731641"/>
          </a:xfrm>
        </p:spPr>
        <p:txBody>
          <a:bodyPr>
            <a:normAutofit/>
          </a:bodyPr>
          <a:lstStyle/>
          <a:p>
            <a:pPr algn="ctr"/>
            <a:r>
              <a:rPr lang="zh-CN" altLang="en-US" sz="3600" b="1" dirty="0" smtClean="0">
                <a:latin typeface="微软雅黑" panose="020B0503020204020204" charset="-122"/>
                <a:ea typeface="微软雅黑" panose="020B0503020204020204" charset="-122"/>
              </a:rPr>
              <a:t>大 标 题</a:t>
            </a:r>
            <a:endParaRPr lang="en-US" altLang="zh-CN" sz="3600" b="1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 descr="右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9271" y="444112"/>
            <a:ext cx="2301517" cy="898913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2782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2782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SLIDE_INDEX" val="2"/>
  <p:tag name="KSO_WM_SLIDE_ID" val="custom20182782_2"/>
  <p:tag name="KSO_WM_TAG_VERSION" val="1.0"/>
  <p:tag name="KSO_WM_TEMPLATE_INDEX" val="20182782"/>
  <p:tag name="KSO_WM_TEMPLATE_CATEGORY" val="custom"/>
</p:tagLst>
</file>

<file path=ppt/tags/tag22.xml><?xml version="1.0" encoding="utf-8"?>
<p:tagLst xmlns:p="http://schemas.openxmlformats.org/presentationml/2006/main">
  <p:tag name="KSO_WM_TEMPLATE_CATEGORY" val="custom"/>
  <p:tag name="KSO_WM_TEMPLATE_INDEX" val="20182782"/>
  <p:tag name="KSO_WM_UNIT_TYPE" val="a"/>
  <p:tag name="KSO_WM_UNIT_INDEX" val="1"/>
  <p:tag name="KSO_WM_UNIT_ID" val="custom20182782_12*a*1"/>
  <p:tag name="KSO_WM_UNIT_LAYERLEVEL" val="1"/>
  <p:tag name="KSO_WM_UNIT_VALUE" val="18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PRESET_TEXT" val="SECTION TITLE"/>
</p:tagLst>
</file>

<file path=ppt/tags/tag23.xml><?xml version="1.0" encoding="utf-8"?>
<p:tagLst xmlns:p="http://schemas.openxmlformats.org/presentationml/2006/main">
  <p:tag name="KSO_WM_TEMPLATE_CATEGORY" val="custom"/>
  <p:tag name="KSO_WM_TEMPLATE_INDEX" val="20182782"/>
  <p:tag name="KSO_WM_TAG_VERSION" val="1.0"/>
  <p:tag name="KSO_WM_SLIDE_ID" val="custom20182782_12"/>
  <p:tag name="KSO_WM_SLIDE_INDEX" val="12"/>
  <p:tag name="KSO_WM_SLIDE_ITEM_CNT" val="2"/>
  <p:tag name="KSO_WM_SLIDE_LAYOUT" val="a_f"/>
  <p:tag name="KSO_WM_SLIDE_LAYOUT_CNT" val="1_1"/>
  <p:tag name="KSO_WM_SLIDE_TYPE" val="sectionTitle"/>
  <p:tag name="KSO_WM_BEAUTIFY_FLAG" val="#wm#"/>
</p:tagLst>
</file>

<file path=ppt/tags/tag24.xml><?xml version="1.0" encoding="utf-8"?>
<p:tagLst xmlns:p="http://schemas.openxmlformats.org/presentationml/2006/main">
  <p:tag name="KSO_WPP_MARK_KEY" val="c564fb56-e65b-41eb-9595-7a3c2595a0b5"/>
  <p:tag name="COMMONDATA" val="eyJoZGlkIjoiZWM3OGY5MTA4YjgwNGVjOGRjMGYzNTk4OTZkN2Q0ZTAifQ=="/>
</p:tagLst>
</file>

<file path=ppt/tags/tag3.xml><?xml version="1.0" encoding="utf-8"?>
<p:tagLst xmlns:p="http://schemas.openxmlformats.org/presentationml/2006/main">
  <p:tag name="KSO_WM_TEMPLATE_CATEGORY" val="custom"/>
  <p:tag name="KSO_WM_TEMPLATE_INDEX" val="20182782"/>
  <p:tag name="KSO_WM_TAG_VERSION" val="1.0"/>
  <p:tag name="KSO_WM_BEAUTIFY_FLAG" val="#wm#"/>
  <p:tag name="KSO_WM_TEMPLATE_THUMBS_INDEX" val="1、9、12、16、19、22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F5EB0"/>
      </a:accent1>
      <a:accent2>
        <a:srgbClr val="FFFFFF"/>
      </a:accent2>
      <a:accent3>
        <a:srgbClr val="404040"/>
      </a:accent3>
      <a:accent4>
        <a:srgbClr val="0000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F497D"/>
    </a:dk2>
    <a:lt2>
      <a:srgbClr val="EEECE1"/>
    </a:lt2>
    <a:accent1>
      <a:srgbClr val="2F5EB0"/>
    </a:accent1>
    <a:accent2>
      <a:srgbClr val="FFFFFF"/>
    </a:accent2>
    <a:accent3>
      <a:srgbClr val="404040"/>
    </a:accent3>
    <a:accent4>
      <a:srgbClr val="000000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WPS 演示</Application>
  <PresentationFormat>全屏显示(16:9)</PresentationFormat>
  <Paragraphs>49</Paragraphs>
  <Slides>2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黑体</vt:lpstr>
      <vt:lpstr>微软雅黑</vt:lpstr>
      <vt:lpstr>Calibri</vt:lpstr>
      <vt:lpstr>Calibri</vt:lpstr>
      <vt:lpstr>Arial Unicode MS</vt:lpstr>
      <vt:lpstr>1_Office 主题​​</vt:lpstr>
      <vt:lpstr>PowerPoint 演示文稿</vt:lpstr>
      <vt:lpstr>大 标 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netuser</dc:creator>
  <cp:lastModifiedBy>JIAZH</cp:lastModifiedBy>
  <cp:revision>17</cp:revision>
  <dcterms:created xsi:type="dcterms:W3CDTF">2018-09-13T03:06:00Z</dcterms:created>
  <dcterms:modified xsi:type="dcterms:W3CDTF">2023-04-21T15:10:59Z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B5507E3BF708449DAC3C53918EC2E1C7</vt:lpwstr>
  </property>
</Properties>
</file>